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8" r:id="rId2"/>
    <p:sldMasterId id="2147483721" r:id="rId3"/>
  </p:sldMasterIdLst>
  <p:notesMasterIdLst>
    <p:notesMasterId r:id="rId19"/>
  </p:notes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56" r:id="rId15"/>
    <p:sldId id="257" r:id="rId16"/>
    <p:sldId id="258" r:id="rId17"/>
    <p:sldId id="259" r:id="rId18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35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BDBDA-7A37-45D6-9005-F685918A665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DD0061-85E9-4574-A48C-490724F81ECC}">
      <dgm:prSet phldrT="[Text]"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Stefan</a:t>
          </a:r>
          <a:r>
            <a:rPr lang="en-US" b="0" i="0" u="none" strike="noStrike" cap="none" baseline="0" noProof="0" dirty="0">
              <a:latin typeface="Trebuchet MS"/>
            </a:rPr>
            <a:t> </a:t>
          </a:r>
          <a:r>
            <a:rPr lang="en-US" b="0" i="0" u="none" strike="noStrike" cap="none" baseline="0" noProof="0" dirty="0" err="1">
              <a:latin typeface="Trebuchet MS"/>
            </a:rPr>
            <a:t>Kamzol</a:t>
          </a:r>
          <a:r>
            <a:rPr lang="en-US" b="0" i="0" u="none" strike="noStrike" cap="none" baseline="0" noProof="0" dirty="0">
              <a:latin typeface="Trebuchet MS"/>
            </a:rPr>
            <a:t>  </a:t>
          </a:r>
          <a:br>
            <a:rPr lang="en-US" b="0" i="0" u="none" strike="noStrike" cap="none" baseline="0" noProof="0" dirty="0">
              <a:latin typeface="Trebuchet MS"/>
            </a:rPr>
          </a:br>
          <a:r>
            <a:rPr lang="en-US" b="0" i="1" u="none" strike="noStrike" cap="none" baseline="0" noProof="0" dirty="0">
              <a:solidFill>
                <a:schemeClr val="accent4"/>
              </a:solidFill>
              <a:latin typeface="Trebuchet MS"/>
            </a:rPr>
            <a:t>(President), Sr</a:t>
          </a:r>
          <a:endParaRPr lang="en-US" i="1" dirty="0">
            <a:solidFill>
              <a:schemeClr val="accent4"/>
            </a:solidFill>
          </a:endParaRPr>
        </a:p>
      </dgm:t>
    </dgm:pt>
    <dgm:pt modelId="{1FC1DE59-E12A-496B-BA00-628EB366AB54}" type="parTrans" cxnId="{51DE9CA6-C4F7-4867-8F7D-BE9EC3443FA4}">
      <dgm:prSet/>
      <dgm:spPr/>
      <dgm:t>
        <a:bodyPr/>
        <a:lstStyle/>
        <a:p>
          <a:endParaRPr lang="en-US"/>
        </a:p>
      </dgm:t>
    </dgm:pt>
    <dgm:pt modelId="{1E6E234B-6386-4D30-A571-9F076B897A7E}" type="sibTrans" cxnId="{51DE9CA6-C4F7-4867-8F7D-BE9EC3443FA4}">
      <dgm:prSet/>
      <dgm:spPr/>
      <dgm:t>
        <a:bodyPr/>
        <a:lstStyle/>
        <a:p>
          <a:endParaRPr lang="en-US"/>
        </a:p>
      </dgm:t>
    </dgm:pt>
    <dgm:pt modelId="{50730F4F-CA37-45E2-BACA-BBB77A5B0878}">
      <dgm:prSet phldrT="[Text]"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Justin Kao</a:t>
          </a:r>
          <a:r>
            <a:rPr lang="en-US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dirty="0">
              <a:solidFill>
                <a:srgbClr val="010000"/>
              </a:solidFill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(Captain), So</a:t>
          </a:r>
        </a:p>
      </dgm:t>
    </dgm:pt>
    <dgm:pt modelId="{788E1C8E-67A3-489F-A89E-EA67DE8EFC1B}" type="parTrans" cxnId="{088997DE-2378-4B77-9F08-69CB560CE6D4}">
      <dgm:prSet/>
      <dgm:spPr/>
      <dgm:t>
        <a:bodyPr/>
        <a:lstStyle/>
        <a:p>
          <a:endParaRPr lang="en-US"/>
        </a:p>
      </dgm:t>
    </dgm:pt>
    <dgm:pt modelId="{501FBE11-AB06-4FA2-BB64-AC5BA111559E}" type="sibTrans" cxnId="{088997DE-2378-4B77-9F08-69CB560CE6D4}">
      <dgm:prSet/>
      <dgm:spPr/>
      <dgm:t>
        <a:bodyPr/>
        <a:lstStyle/>
        <a:p>
          <a:endParaRPr lang="en-US"/>
        </a:p>
      </dgm:t>
    </dgm:pt>
    <dgm:pt modelId="{67B44794-BB8F-4979-8FBC-B2CEE556808B}">
      <dgm:prSet phldrT="[Text]"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Michael Rhee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(Treasurer), Jr</a:t>
          </a:r>
          <a:endParaRPr lang="en-US" i="1" dirty="0">
            <a:solidFill>
              <a:schemeClr val="accent4"/>
            </a:solidFill>
          </a:endParaRPr>
        </a:p>
      </dgm:t>
    </dgm:pt>
    <dgm:pt modelId="{570C4D94-EB09-4163-BF0C-7AD9425EB203}" type="parTrans" cxnId="{296DF960-11A8-4B38-BEC7-072432514B74}">
      <dgm:prSet/>
      <dgm:spPr/>
      <dgm:t>
        <a:bodyPr/>
        <a:lstStyle/>
        <a:p>
          <a:endParaRPr lang="en-US"/>
        </a:p>
      </dgm:t>
    </dgm:pt>
    <dgm:pt modelId="{756CD017-AE6D-4634-B06B-261922C31143}" type="sibTrans" cxnId="{296DF960-11A8-4B38-BEC7-072432514B74}">
      <dgm:prSet/>
      <dgm:spPr/>
      <dgm:t>
        <a:bodyPr/>
        <a:lstStyle/>
        <a:p>
          <a:endParaRPr lang="en-US"/>
        </a:p>
      </dgm:t>
    </dgm:pt>
    <dgm:pt modelId="{11C587F2-13A6-49EF-A6DE-ED0957988001}">
      <dgm:prSet phldrT="[Text]"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Bruno Funez</a:t>
          </a:r>
          <a:r>
            <a:rPr lang="en-US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dirty="0">
              <a:solidFill>
                <a:srgbClr val="010000"/>
              </a:solidFill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(Safety Officer), So</a:t>
          </a:r>
        </a:p>
      </dgm:t>
    </dgm:pt>
    <dgm:pt modelId="{72F7D53C-37C4-4BE1-A85E-F127DB4E2230}" type="parTrans" cxnId="{E0B788DC-EB7F-4FE3-B25E-A1B8D5B1AECC}">
      <dgm:prSet/>
      <dgm:spPr/>
      <dgm:t>
        <a:bodyPr/>
        <a:lstStyle/>
        <a:p>
          <a:endParaRPr lang="en-US"/>
        </a:p>
      </dgm:t>
    </dgm:pt>
    <dgm:pt modelId="{705E85D8-2C15-4BC4-8FA5-A15B1F1FD6F3}" type="sibTrans" cxnId="{E0B788DC-EB7F-4FE3-B25E-A1B8D5B1AECC}">
      <dgm:prSet/>
      <dgm:spPr/>
      <dgm:t>
        <a:bodyPr/>
        <a:lstStyle/>
        <a:p>
          <a:endParaRPr lang="en-US"/>
        </a:p>
      </dgm:t>
    </dgm:pt>
    <dgm:pt modelId="{4A4C69E9-8C94-48D5-BBBC-8760298B3577}">
      <dgm:prSet phldr="0"/>
      <dgm:spPr/>
      <dgm:t>
        <a:bodyPr/>
        <a:lstStyle/>
        <a:p>
          <a:pPr rtl="0"/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Business/Social Lead</a:t>
          </a:r>
          <a:endParaRPr lang="en-US" i="1" dirty="0">
            <a:solidFill>
              <a:schemeClr val="accent4"/>
            </a:solidFill>
          </a:endParaRPr>
        </a:p>
      </dgm:t>
    </dgm:pt>
    <dgm:pt modelId="{F8515F63-198A-4174-96DB-3DB23101B4C9}" type="parTrans" cxnId="{F856D9AD-7466-4AC3-A963-7BBF1EBBDDA1}">
      <dgm:prSet/>
      <dgm:spPr/>
    </dgm:pt>
    <dgm:pt modelId="{E5ED3821-69D4-4C1C-BB45-004C497DF057}" type="sibTrans" cxnId="{F856D9AD-7466-4AC3-A963-7BBF1EBBDDA1}">
      <dgm:prSet/>
      <dgm:spPr/>
    </dgm:pt>
    <dgm:pt modelId="{620B403D-67CF-416D-8715-4D25DFCD54B8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Luke Markuson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(Mechanical Lead), So</a:t>
          </a:r>
        </a:p>
      </dgm:t>
    </dgm:pt>
    <dgm:pt modelId="{91AC554E-CC3F-429F-A9B2-5BB4FA0EA7C4}" type="parTrans" cxnId="{B67DD98C-F220-4BB2-95ED-F4B7B697A948}">
      <dgm:prSet/>
      <dgm:spPr/>
    </dgm:pt>
    <dgm:pt modelId="{39152D90-0FC2-4B4F-82EF-406F37A1D5CE}" type="sibTrans" cxnId="{B67DD98C-F220-4BB2-95ED-F4B7B697A948}">
      <dgm:prSet/>
      <dgm:spPr/>
    </dgm:pt>
    <dgm:pt modelId="{6B666005-FFC7-4FCF-854C-3EE9B8BB96AD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Joshua Simpson-Gomez </a:t>
          </a: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(Body Lead), Jr</a:t>
          </a:r>
        </a:p>
      </dgm:t>
    </dgm:pt>
    <dgm:pt modelId="{49304EBF-8FD3-43AF-9E01-0D6158EDE760}" type="parTrans" cxnId="{37AD6192-567D-4B8C-90CD-4DC20C533B3A}">
      <dgm:prSet/>
      <dgm:spPr/>
    </dgm:pt>
    <dgm:pt modelId="{ECC38B15-25E2-412D-93B9-3E216BA5C03B}" type="sibTrans" cxnId="{37AD6192-567D-4B8C-90CD-4DC20C533B3A}">
      <dgm:prSet/>
      <dgm:spPr/>
    </dgm:pt>
    <dgm:pt modelId="{5EA0E4E0-31FA-4C2C-9ACE-4ABD79D39ADA}">
      <dgm:prSet phldr="0"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  <a:latin typeface="Trebuchet MS" panose="020B0603020202020204"/>
            </a:rPr>
            <a:t>Owen Shin</a:t>
          </a:r>
          <a:r>
            <a:rPr lang="en-US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dirty="0">
              <a:solidFill>
                <a:srgbClr val="010000"/>
              </a:solidFill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(Electronics Lead), So</a:t>
          </a:r>
        </a:p>
      </dgm:t>
    </dgm:pt>
    <dgm:pt modelId="{C8C1284A-EB35-4553-88EF-38F0A5120A5C}" type="parTrans" cxnId="{78EE5DB5-B3AE-4B63-B5E1-81A1DE37CB12}">
      <dgm:prSet/>
      <dgm:spPr/>
    </dgm:pt>
    <dgm:pt modelId="{A3CD353E-69B3-4CFB-804C-8B407EFD925F}" type="sibTrans" cxnId="{78EE5DB5-B3AE-4B63-B5E1-81A1DE37CB12}">
      <dgm:prSet/>
      <dgm:spPr/>
    </dgm:pt>
    <dgm:pt modelId="{0A9516FA-9A4C-4DBA-81FA-36EF8EA7F42E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TBD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(Aerodynamics Lead)</a:t>
          </a:r>
        </a:p>
      </dgm:t>
    </dgm:pt>
    <dgm:pt modelId="{A0C4F1C7-AFAF-43BE-B426-0945DB703616}" type="parTrans" cxnId="{9E728E99-F710-4BF2-B224-D58504E5E7A8}">
      <dgm:prSet/>
      <dgm:spPr/>
    </dgm:pt>
    <dgm:pt modelId="{27EEB4ED-5CE4-4690-AB19-9CC1F39C2934}" type="sibTrans" cxnId="{9E728E99-F710-4BF2-B224-D58504E5E7A8}">
      <dgm:prSet/>
      <dgm:spPr/>
    </dgm:pt>
    <dgm:pt modelId="{87D8AB9E-4C74-4448-9AEF-4075AB0B23ED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Jared Abbott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(Engine Project Lead), Jr</a:t>
          </a:r>
          <a:endParaRPr lang="en-US" i="1" dirty="0">
            <a:solidFill>
              <a:schemeClr val="accent4"/>
            </a:solidFill>
          </a:endParaRPr>
        </a:p>
      </dgm:t>
    </dgm:pt>
    <dgm:pt modelId="{E9F49F46-E1B1-4220-AE87-A89B7FDB81AF}" type="parTrans" cxnId="{236CF062-6CFE-4206-9798-BD1B948E219B}">
      <dgm:prSet/>
      <dgm:spPr/>
    </dgm:pt>
    <dgm:pt modelId="{0B5A0AA7-8B44-48B0-842D-B67DCE1614B1}" type="sibTrans" cxnId="{236CF062-6CFE-4206-9798-BD1B948E219B}">
      <dgm:prSet/>
      <dgm:spPr/>
    </dgm:pt>
    <dgm:pt modelId="{5126A708-049F-4CB5-8070-EEC419960078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Conrad Ku</a:t>
          </a:r>
          <a:br>
            <a:rPr lang="en-US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(Dynamics Project Lead), Jr</a:t>
          </a:r>
        </a:p>
      </dgm:t>
    </dgm:pt>
    <dgm:pt modelId="{0C0BE135-8D34-47EA-8F32-BCFCD0BDF405}" type="parTrans" cxnId="{4CF29657-8E66-493A-A973-A70C566B3C39}">
      <dgm:prSet/>
      <dgm:spPr/>
    </dgm:pt>
    <dgm:pt modelId="{65FE2143-82A2-4B62-8A7D-DDA368500980}" type="sibTrans" cxnId="{4CF29657-8E66-493A-A973-A70C566B3C39}">
      <dgm:prSet/>
      <dgm:spPr/>
    </dgm:pt>
    <dgm:pt modelId="{0AB7EF1E-C795-422E-9CB7-59E0DDA98BA7}">
      <dgm:prSet phldr="0"/>
      <dgm:spPr/>
      <dgm:t>
        <a:bodyPr/>
        <a:lstStyle/>
        <a:p>
          <a:pPr rtl="0"/>
          <a:r>
            <a:rPr lang="en-US" dirty="0">
              <a:latin typeface="Trebuchet MS" panose="020B0603020202020204"/>
            </a:rPr>
            <a:t>Brody Snook</a:t>
          </a:r>
          <a:r>
            <a:rPr lang="en-US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dirty="0">
              <a:solidFill>
                <a:srgbClr val="010000"/>
              </a:solidFill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(Vehicle Testing Project Lead), So</a:t>
          </a:r>
        </a:p>
      </dgm:t>
    </dgm:pt>
    <dgm:pt modelId="{E4CB409F-F70E-41CB-B311-D643709E31BC}" type="parTrans" cxnId="{7DF8113D-2C56-4D17-8B1F-D91A9C7C1AF1}">
      <dgm:prSet/>
      <dgm:spPr/>
    </dgm:pt>
    <dgm:pt modelId="{9D6A2208-F3B7-42AF-BE4B-6C5EF5166C38}" type="sibTrans" cxnId="{7DF8113D-2C56-4D17-8B1F-D91A9C7C1AF1}">
      <dgm:prSet/>
      <dgm:spPr/>
    </dgm:pt>
    <dgm:pt modelId="{CDB78895-9258-4082-8FEB-4CDF7AE07D86}">
      <dgm:prSet phldr="0"/>
      <dgm:spPr/>
      <dgm:t>
        <a:bodyPr/>
        <a:lstStyle/>
        <a:p>
          <a:pPr rtl="0"/>
          <a:r>
            <a:rPr lang="en-US" i="0" dirty="0">
              <a:latin typeface="Trebuchet MS" panose="020B0603020202020204"/>
            </a:rPr>
            <a:t>Alex Ortwig</a:t>
          </a:r>
          <a:r>
            <a:rPr lang="en-US" i="1" dirty="0">
              <a:latin typeface="Trebuchet MS" panose="020B0603020202020204"/>
            </a:rPr>
            <a:t/>
          </a:r>
          <a:br>
            <a:rPr lang="en-US" i="1" dirty="0">
              <a:latin typeface="Trebuchet MS" panose="020B0603020202020204"/>
            </a:rPr>
          </a:br>
          <a:r>
            <a:rPr lang="en-US" i="1" dirty="0">
              <a:solidFill>
                <a:schemeClr val="accent4"/>
              </a:solidFill>
              <a:latin typeface="Trebuchet MS" panose="020B0603020202020204"/>
            </a:rPr>
            <a:t>(Eco/EV Electronics Advisor/Developer)</a:t>
          </a:r>
        </a:p>
      </dgm:t>
    </dgm:pt>
    <dgm:pt modelId="{68BC398F-3183-4D78-9E8A-A39978905F3C}" type="parTrans" cxnId="{57776EA9-5563-480D-808E-0EE8D2765393}">
      <dgm:prSet/>
      <dgm:spPr/>
    </dgm:pt>
    <dgm:pt modelId="{63475B3E-B738-4A46-80F5-E369B61CD73A}" type="sibTrans" cxnId="{57776EA9-5563-480D-808E-0EE8D2765393}">
      <dgm:prSet/>
      <dgm:spPr/>
    </dgm:pt>
    <dgm:pt modelId="{BF997E14-ABDA-4EEB-8976-280EB1467492}" type="pres">
      <dgm:prSet presAssocID="{244BDBDA-7A37-45D6-9005-F685918A66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E73F66B-A009-47B8-9234-3CD9222DA1E2}" type="pres">
      <dgm:prSet presAssocID="{30DD0061-85E9-4574-A48C-490724F81ECC}" presName="hierRoot1" presStyleCnt="0">
        <dgm:presLayoutVars>
          <dgm:hierBranch val="init"/>
        </dgm:presLayoutVars>
      </dgm:prSet>
      <dgm:spPr/>
    </dgm:pt>
    <dgm:pt modelId="{6331DC80-2FEF-47C8-9522-72715EF1C97C}" type="pres">
      <dgm:prSet presAssocID="{30DD0061-85E9-4574-A48C-490724F81ECC}" presName="rootComposite1" presStyleCnt="0"/>
      <dgm:spPr/>
    </dgm:pt>
    <dgm:pt modelId="{B80CA5C3-740C-4D1C-AFA5-8E81D5B66D63}" type="pres">
      <dgm:prSet presAssocID="{30DD0061-85E9-4574-A48C-490724F81EC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DC1695-BF62-400F-AC91-D40E32BEA83D}" type="pres">
      <dgm:prSet presAssocID="{30DD0061-85E9-4574-A48C-490724F81EC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4ADDEF0-E0CD-47A5-A9DB-F6C98256B178}" type="pres">
      <dgm:prSet presAssocID="{30DD0061-85E9-4574-A48C-490724F81ECC}" presName="hierChild2" presStyleCnt="0"/>
      <dgm:spPr/>
    </dgm:pt>
    <dgm:pt modelId="{6781A348-33E7-4143-88EF-E55D091B0324}" type="pres">
      <dgm:prSet presAssocID="{788E1C8E-67A3-489F-A89E-EA67DE8EFC1B}" presName="Name37" presStyleLbl="parChTrans1D2" presStyleIdx="0" presStyleCnt="4"/>
      <dgm:spPr/>
      <dgm:t>
        <a:bodyPr/>
        <a:lstStyle/>
        <a:p>
          <a:endParaRPr lang="en-US"/>
        </a:p>
      </dgm:t>
    </dgm:pt>
    <dgm:pt modelId="{0E980D88-22F7-442D-AA57-5A7ACA116ADD}" type="pres">
      <dgm:prSet presAssocID="{50730F4F-CA37-45E2-BACA-BBB77A5B0878}" presName="hierRoot2" presStyleCnt="0">
        <dgm:presLayoutVars>
          <dgm:hierBranch val="init"/>
        </dgm:presLayoutVars>
      </dgm:prSet>
      <dgm:spPr/>
    </dgm:pt>
    <dgm:pt modelId="{F89CE93B-58BB-4519-AB3D-F35EC62D0D54}" type="pres">
      <dgm:prSet presAssocID="{50730F4F-CA37-45E2-BACA-BBB77A5B0878}" presName="rootComposite" presStyleCnt="0"/>
      <dgm:spPr/>
    </dgm:pt>
    <dgm:pt modelId="{A3140948-6F25-4C04-8A56-213977C67A3B}" type="pres">
      <dgm:prSet presAssocID="{50730F4F-CA37-45E2-BACA-BBB77A5B0878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18EA1E-D616-45DB-BD81-41D3ED5EA4E3}" type="pres">
      <dgm:prSet presAssocID="{50730F4F-CA37-45E2-BACA-BBB77A5B0878}" presName="rootConnector" presStyleLbl="node2" presStyleIdx="0" presStyleCnt="4"/>
      <dgm:spPr/>
      <dgm:t>
        <a:bodyPr/>
        <a:lstStyle/>
        <a:p>
          <a:endParaRPr lang="en-US"/>
        </a:p>
      </dgm:t>
    </dgm:pt>
    <dgm:pt modelId="{60FE4572-A1E9-4B37-BCC1-CC06FA5CB459}" type="pres">
      <dgm:prSet presAssocID="{50730F4F-CA37-45E2-BACA-BBB77A5B0878}" presName="hierChild4" presStyleCnt="0"/>
      <dgm:spPr/>
    </dgm:pt>
    <dgm:pt modelId="{5C2B3C61-F0B9-4A06-A956-5D8225805BAE}" type="pres">
      <dgm:prSet presAssocID="{91AC554E-CC3F-429F-A9B2-5BB4FA0EA7C4}" presName="Name37" presStyleLbl="parChTrans1D3" presStyleIdx="0" presStyleCnt="4"/>
      <dgm:spPr/>
    </dgm:pt>
    <dgm:pt modelId="{C6F565D7-A5D9-4C32-A7FF-708AC7810AF8}" type="pres">
      <dgm:prSet presAssocID="{620B403D-67CF-416D-8715-4D25DFCD54B8}" presName="hierRoot2" presStyleCnt="0">
        <dgm:presLayoutVars>
          <dgm:hierBranch val="init"/>
        </dgm:presLayoutVars>
      </dgm:prSet>
      <dgm:spPr/>
    </dgm:pt>
    <dgm:pt modelId="{19A507F7-C8EB-4AC2-A867-15EFF4CBF427}" type="pres">
      <dgm:prSet presAssocID="{620B403D-67CF-416D-8715-4D25DFCD54B8}" presName="rootComposite" presStyleCnt="0"/>
      <dgm:spPr/>
    </dgm:pt>
    <dgm:pt modelId="{F010EA34-B172-4052-B70B-78D080EDF1B5}" type="pres">
      <dgm:prSet presAssocID="{620B403D-67CF-416D-8715-4D25DFCD54B8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B635CF-8784-403A-8980-81CE5E14D7B7}" type="pres">
      <dgm:prSet presAssocID="{620B403D-67CF-416D-8715-4D25DFCD54B8}" presName="rootConnector" presStyleLbl="node3" presStyleIdx="0" presStyleCnt="4"/>
      <dgm:spPr/>
      <dgm:t>
        <a:bodyPr/>
        <a:lstStyle/>
        <a:p>
          <a:endParaRPr lang="en-US"/>
        </a:p>
      </dgm:t>
    </dgm:pt>
    <dgm:pt modelId="{153DA926-095E-4EBC-AD36-323C196EC2B4}" type="pres">
      <dgm:prSet presAssocID="{620B403D-67CF-416D-8715-4D25DFCD54B8}" presName="hierChild4" presStyleCnt="0"/>
      <dgm:spPr/>
    </dgm:pt>
    <dgm:pt modelId="{42815A09-D42B-483B-BF91-F006A88C58F7}" type="pres">
      <dgm:prSet presAssocID="{E9F49F46-E1B1-4220-AE87-A89B7FDB81AF}" presName="Name37" presStyleLbl="parChTrans1D4" presStyleIdx="0" presStyleCnt="4"/>
      <dgm:spPr/>
    </dgm:pt>
    <dgm:pt modelId="{56354F13-DF77-4BC6-8DD4-08051F844F5A}" type="pres">
      <dgm:prSet presAssocID="{87D8AB9E-4C74-4448-9AEF-4075AB0B23ED}" presName="hierRoot2" presStyleCnt="0">
        <dgm:presLayoutVars>
          <dgm:hierBranch val="init"/>
        </dgm:presLayoutVars>
      </dgm:prSet>
      <dgm:spPr/>
    </dgm:pt>
    <dgm:pt modelId="{12363DD0-4E81-470D-8A00-ED5791F44C4E}" type="pres">
      <dgm:prSet presAssocID="{87D8AB9E-4C74-4448-9AEF-4075AB0B23ED}" presName="rootComposite" presStyleCnt="0"/>
      <dgm:spPr/>
    </dgm:pt>
    <dgm:pt modelId="{8CA693B6-45A1-4F4B-A757-8C0A8DCE0599}" type="pres">
      <dgm:prSet presAssocID="{87D8AB9E-4C74-4448-9AEF-4075AB0B23ED}" presName="rootText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E5D93C-1075-4A28-A360-B43A4FB0C4B7}" type="pres">
      <dgm:prSet presAssocID="{87D8AB9E-4C74-4448-9AEF-4075AB0B23ED}" presName="rootConnector" presStyleLbl="node4" presStyleIdx="0" presStyleCnt="4"/>
      <dgm:spPr/>
      <dgm:t>
        <a:bodyPr/>
        <a:lstStyle/>
        <a:p>
          <a:endParaRPr lang="en-US"/>
        </a:p>
      </dgm:t>
    </dgm:pt>
    <dgm:pt modelId="{C4AF00E9-3417-413A-896D-71E561D5745A}" type="pres">
      <dgm:prSet presAssocID="{87D8AB9E-4C74-4448-9AEF-4075AB0B23ED}" presName="hierChild4" presStyleCnt="0"/>
      <dgm:spPr/>
    </dgm:pt>
    <dgm:pt modelId="{8B63D781-74B5-4F2B-99EA-1E1174805B94}" type="pres">
      <dgm:prSet presAssocID="{87D8AB9E-4C74-4448-9AEF-4075AB0B23ED}" presName="hierChild5" presStyleCnt="0"/>
      <dgm:spPr/>
    </dgm:pt>
    <dgm:pt modelId="{9492BE60-EDF9-495C-97EE-94B5D682D85B}" type="pres">
      <dgm:prSet presAssocID="{0C0BE135-8D34-47EA-8F32-BCFCD0BDF405}" presName="Name37" presStyleLbl="parChTrans1D4" presStyleIdx="1" presStyleCnt="4"/>
      <dgm:spPr/>
    </dgm:pt>
    <dgm:pt modelId="{DBCE0563-8112-431A-B390-337BD45FA440}" type="pres">
      <dgm:prSet presAssocID="{5126A708-049F-4CB5-8070-EEC419960078}" presName="hierRoot2" presStyleCnt="0">
        <dgm:presLayoutVars>
          <dgm:hierBranch val="init"/>
        </dgm:presLayoutVars>
      </dgm:prSet>
      <dgm:spPr/>
    </dgm:pt>
    <dgm:pt modelId="{59ECD5FD-1DCB-4752-9947-371472F3BF54}" type="pres">
      <dgm:prSet presAssocID="{5126A708-049F-4CB5-8070-EEC419960078}" presName="rootComposite" presStyleCnt="0"/>
      <dgm:spPr/>
    </dgm:pt>
    <dgm:pt modelId="{BCDBD7C7-15BF-4DED-B150-D6D9328278D1}" type="pres">
      <dgm:prSet presAssocID="{5126A708-049F-4CB5-8070-EEC419960078}" presName="rootText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9AF05D-38BA-4984-B308-3CA99DFAAE98}" type="pres">
      <dgm:prSet presAssocID="{5126A708-049F-4CB5-8070-EEC419960078}" presName="rootConnector" presStyleLbl="node4" presStyleIdx="1" presStyleCnt="4"/>
      <dgm:spPr/>
      <dgm:t>
        <a:bodyPr/>
        <a:lstStyle/>
        <a:p>
          <a:endParaRPr lang="en-US"/>
        </a:p>
      </dgm:t>
    </dgm:pt>
    <dgm:pt modelId="{5E560D92-E1F0-4ABA-9B98-89BDF313A031}" type="pres">
      <dgm:prSet presAssocID="{5126A708-049F-4CB5-8070-EEC419960078}" presName="hierChild4" presStyleCnt="0"/>
      <dgm:spPr/>
    </dgm:pt>
    <dgm:pt modelId="{DEF802DA-788F-4C05-9766-B81185298DDA}" type="pres">
      <dgm:prSet presAssocID="{5126A708-049F-4CB5-8070-EEC419960078}" presName="hierChild5" presStyleCnt="0"/>
      <dgm:spPr/>
    </dgm:pt>
    <dgm:pt modelId="{9EBD385F-E2AA-48E5-AFC1-6E706DE24752}" type="pres">
      <dgm:prSet presAssocID="{E4CB409F-F70E-41CB-B311-D643709E31BC}" presName="Name37" presStyleLbl="parChTrans1D4" presStyleIdx="2" presStyleCnt="4"/>
      <dgm:spPr/>
    </dgm:pt>
    <dgm:pt modelId="{731B6B84-6161-4162-9BBC-24E4DC52C99A}" type="pres">
      <dgm:prSet presAssocID="{0AB7EF1E-C795-422E-9CB7-59E0DDA98BA7}" presName="hierRoot2" presStyleCnt="0">
        <dgm:presLayoutVars>
          <dgm:hierBranch val="init"/>
        </dgm:presLayoutVars>
      </dgm:prSet>
      <dgm:spPr/>
    </dgm:pt>
    <dgm:pt modelId="{C91B1F12-116E-4F0F-91F1-C7D2C9A8E4E0}" type="pres">
      <dgm:prSet presAssocID="{0AB7EF1E-C795-422E-9CB7-59E0DDA98BA7}" presName="rootComposite" presStyleCnt="0"/>
      <dgm:spPr/>
    </dgm:pt>
    <dgm:pt modelId="{928B3F47-ACF5-48B1-97A4-1ACF36068C2F}" type="pres">
      <dgm:prSet presAssocID="{0AB7EF1E-C795-422E-9CB7-59E0DDA98BA7}" presName="rootText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D2E752-81DD-43FF-8A26-1D8D1E020B04}" type="pres">
      <dgm:prSet presAssocID="{0AB7EF1E-C795-422E-9CB7-59E0DDA98BA7}" presName="rootConnector" presStyleLbl="node4" presStyleIdx="2" presStyleCnt="4"/>
      <dgm:spPr/>
      <dgm:t>
        <a:bodyPr/>
        <a:lstStyle/>
        <a:p>
          <a:endParaRPr lang="en-US"/>
        </a:p>
      </dgm:t>
    </dgm:pt>
    <dgm:pt modelId="{86091931-8EF2-4CEB-97BC-53BF46C835F1}" type="pres">
      <dgm:prSet presAssocID="{0AB7EF1E-C795-422E-9CB7-59E0DDA98BA7}" presName="hierChild4" presStyleCnt="0"/>
      <dgm:spPr/>
    </dgm:pt>
    <dgm:pt modelId="{C7AFA3CB-6DF5-4BD8-B0E1-AD172B2B9A52}" type="pres">
      <dgm:prSet presAssocID="{0AB7EF1E-C795-422E-9CB7-59E0DDA98BA7}" presName="hierChild5" presStyleCnt="0"/>
      <dgm:spPr/>
    </dgm:pt>
    <dgm:pt modelId="{F5ABEE42-CF2A-46C6-B681-F867D7D49B3A}" type="pres">
      <dgm:prSet presAssocID="{620B403D-67CF-416D-8715-4D25DFCD54B8}" presName="hierChild5" presStyleCnt="0"/>
      <dgm:spPr/>
    </dgm:pt>
    <dgm:pt modelId="{9E153D52-69AD-407A-9386-39D3F8C09D61}" type="pres">
      <dgm:prSet presAssocID="{49304EBF-8FD3-43AF-9E01-0D6158EDE760}" presName="Name37" presStyleLbl="parChTrans1D3" presStyleIdx="1" presStyleCnt="4"/>
      <dgm:spPr/>
    </dgm:pt>
    <dgm:pt modelId="{33C02B53-5BE2-4D6F-B8D7-4D115AD2441A}" type="pres">
      <dgm:prSet presAssocID="{6B666005-FFC7-4FCF-854C-3EE9B8BB96AD}" presName="hierRoot2" presStyleCnt="0">
        <dgm:presLayoutVars>
          <dgm:hierBranch val="init"/>
        </dgm:presLayoutVars>
      </dgm:prSet>
      <dgm:spPr/>
    </dgm:pt>
    <dgm:pt modelId="{7A7C0EF7-4532-41BC-ADD6-7CEC19347ECE}" type="pres">
      <dgm:prSet presAssocID="{6B666005-FFC7-4FCF-854C-3EE9B8BB96AD}" presName="rootComposite" presStyleCnt="0"/>
      <dgm:spPr/>
    </dgm:pt>
    <dgm:pt modelId="{7A1BF127-29F9-4B32-B171-F6FBAC358F9C}" type="pres">
      <dgm:prSet presAssocID="{6B666005-FFC7-4FCF-854C-3EE9B8BB96AD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93B255-B6C4-4B90-AF40-BC8D362A704B}" type="pres">
      <dgm:prSet presAssocID="{6B666005-FFC7-4FCF-854C-3EE9B8BB96AD}" presName="rootConnector" presStyleLbl="node3" presStyleIdx="1" presStyleCnt="4"/>
      <dgm:spPr/>
      <dgm:t>
        <a:bodyPr/>
        <a:lstStyle/>
        <a:p>
          <a:endParaRPr lang="en-US"/>
        </a:p>
      </dgm:t>
    </dgm:pt>
    <dgm:pt modelId="{0966472E-0F08-4D32-A37C-BFA51708B78C}" type="pres">
      <dgm:prSet presAssocID="{6B666005-FFC7-4FCF-854C-3EE9B8BB96AD}" presName="hierChild4" presStyleCnt="0"/>
      <dgm:spPr/>
    </dgm:pt>
    <dgm:pt modelId="{5517E5FF-14F8-4ED2-A143-97CCE250C4D1}" type="pres">
      <dgm:prSet presAssocID="{6B666005-FFC7-4FCF-854C-3EE9B8BB96AD}" presName="hierChild5" presStyleCnt="0"/>
      <dgm:spPr/>
    </dgm:pt>
    <dgm:pt modelId="{DBB455E8-7F30-4F3D-BC54-E37E34093C1B}" type="pres">
      <dgm:prSet presAssocID="{C8C1284A-EB35-4553-88EF-38F0A5120A5C}" presName="Name37" presStyleLbl="parChTrans1D3" presStyleIdx="2" presStyleCnt="4"/>
      <dgm:spPr/>
    </dgm:pt>
    <dgm:pt modelId="{5D90187F-0C17-48DB-879E-3A9479D552B8}" type="pres">
      <dgm:prSet presAssocID="{5EA0E4E0-31FA-4C2C-9ACE-4ABD79D39ADA}" presName="hierRoot2" presStyleCnt="0">
        <dgm:presLayoutVars>
          <dgm:hierBranch val="init"/>
        </dgm:presLayoutVars>
      </dgm:prSet>
      <dgm:spPr/>
    </dgm:pt>
    <dgm:pt modelId="{4295BDFA-D0E1-4FE0-8D54-29946D73AF55}" type="pres">
      <dgm:prSet presAssocID="{5EA0E4E0-31FA-4C2C-9ACE-4ABD79D39ADA}" presName="rootComposite" presStyleCnt="0"/>
      <dgm:spPr/>
    </dgm:pt>
    <dgm:pt modelId="{B7FC368C-E6DA-485E-884C-0416B9BD3547}" type="pres">
      <dgm:prSet presAssocID="{5EA0E4E0-31FA-4C2C-9ACE-4ABD79D39ADA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97FB95-8D56-44BD-B930-4DDFBCF15088}" type="pres">
      <dgm:prSet presAssocID="{5EA0E4E0-31FA-4C2C-9ACE-4ABD79D39ADA}" presName="rootConnector" presStyleLbl="node3" presStyleIdx="2" presStyleCnt="4"/>
      <dgm:spPr/>
      <dgm:t>
        <a:bodyPr/>
        <a:lstStyle/>
        <a:p>
          <a:endParaRPr lang="en-US"/>
        </a:p>
      </dgm:t>
    </dgm:pt>
    <dgm:pt modelId="{DBB943B0-41A4-438B-A399-DAAA4D9AC1E7}" type="pres">
      <dgm:prSet presAssocID="{5EA0E4E0-31FA-4C2C-9ACE-4ABD79D39ADA}" presName="hierChild4" presStyleCnt="0"/>
      <dgm:spPr/>
    </dgm:pt>
    <dgm:pt modelId="{D5EA5266-272D-4927-A413-26B6F1576E0A}" type="pres">
      <dgm:prSet presAssocID="{68BC398F-3183-4D78-9E8A-A39978905F3C}" presName="Name37" presStyleLbl="parChTrans1D4" presStyleIdx="3" presStyleCnt="4"/>
      <dgm:spPr/>
    </dgm:pt>
    <dgm:pt modelId="{BD1D3D3E-659C-4B89-8AAF-07CBF5DBC928}" type="pres">
      <dgm:prSet presAssocID="{CDB78895-9258-4082-8FEB-4CDF7AE07D86}" presName="hierRoot2" presStyleCnt="0">
        <dgm:presLayoutVars>
          <dgm:hierBranch val="init"/>
        </dgm:presLayoutVars>
      </dgm:prSet>
      <dgm:spPr/>
    </dgm:pt>
    <dgm:pt modelId="{FFB62133-DB24-4674-8F2E-949F18C52518}" type="pres">
      <dgm:prSet presAssocID="{CDB78895-9258-4082-8FEB-4CDF7AE07D86}" presName="rootComposite" presStyleCnt="0"/>
      <dgm:spPr/>
    </dgm:pt>
    <dgm:pt modelId="{FC4E59A6-4560-4FBC-958C-0145A3391ABB}" type="pres">
      <dgm:prSet presAssocID="{CDB78895-9258-4082-8FEB-4CDF7AE07D86}" presName="rootText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C43C636-A2A2-46AE-8A9E-D6BE47021999}" type="pres">
      <dgm:prSet presAssocID="{CDB78895-9258-4082-8FEB-4CDF7AE07D86}" presName="rootConnector" presStyleLbl="node4" presStyleIdx="3" presStyleCnt="4"/>
      <dgm:spPr/>
      <dgm:t>
        <a:bodyPr/>
        <a:lstStyle/>
        <a:p>
          <a:endParaRPr lang="en-US"/>
        </a:p>
      </dgm:t>
    </dgm:pt>
    <dgm:pt modelId="{3D9B40B5-7917-47E0-9F53-DFC1FBDB411D}" type="pres">
      <dgm:prSet presAssocID="{CDB78895-9258-4082-8FEB-4CDF7AE07D86}" presName="hierChild4" presStyleCnt="0"/>
      <dgm:spPr/>
    </dgm:pt>
    <dgm:pt modelId="{B22A028F-F368-4DFD-BD8F-91FD7770C33C}" type="pres">
      <dgm:prSet presAssocID="{CDB78895-9258-4082-8FEB-4CDF7AE07D86}" presName="hierChild5" presStyleCnt="0"/>
      <dgm:spPr/>
    </dgm:pt>
    <dgm:pt modelId="{FE411B7F-BDBE-482F-AB85-4BA62AF6CE44}" type="pres">
      <dgm:prSet presAssocID="{5EA0E4E0-31FA-4C2C-9ACE-4ABD79D39ADA}" presName="hierChild5" presStyleCnt="0"/>
      <dgm:spPr/>
    </dgm:pt>
    <dgm:pt modelId="{ACAE53FE-4DE6-42EC-AEB8-C8ECF6C8D19E}" type="pres">
      <dgm:prSet presAssocID="{A0C4F1C7-AFAF-43BE-B426-0945DB703616}" presName="Name37" presStyleLbl="parChTrans1D3" presStyleIdx="3" presStyleCnt="4"/>
      <dgm:spPr/>
    </dgm:pt>
    <dgm:pt modelId="{C9352BC5-090F-4749-8CB6-B3EF32F37C99}" type="pres">
      <dgm:prSet presAssocID="{0A9516FA-9A4C-4DBA-81FA-36EF8EA7F42E}" presName="hierRoot2" presStyleCnt="0">
        <dgm:presLayoutVars>
          <dgm:hierBranch val="init"/>
        </dgm:presLayoutVars>
      </dgm:prSet>
      <dgm:spPr/>
    </dgm:pt>
    <dgm:pt modelId="{4B75F698-8D3D-4B62-8E08-CF051F7468E1}" type="pres">
      <dgm:prSet presAssocID="{0A9516FA-9A4C-4DBA-81FA-36EF8EA7F42E}" presName="rootComposite" presStyleCnt="0"/>
      <dgm:spPr/>
    </dgm:pt>
    <dgm:pt modelId="{1F05E561-40F3-42CC-9C34-CC2C55706B1F}" type="pres">
      <dgm:prSet presAssocID="{0A9516FA-9A4C-4DBA-81FA-36EF8EA7F42E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2053F19-0B42-486E-9AAC-2180D2122F52}" type="pres">
      <dgm:prSet presAssocID="{0A9516FA-9A4C-4DBA-81FA-36EF8EA7F42E}" presName="rootConnector" presStyleLbl="node3" presStyleIdx="3" presStyleCnt="4"/>
      <dgm:spPr/>
      <dgm:t>
        <a:bodyPr/>
        <a:lstStyle/>
        <a:p>
          <a:endParaRPr lang="en-US"/>
        </a:p>
      </dgm:t>
    </dgm:pt>
    <dgm:pt modelId="{E259B49F-1427-4A08-A371-1812F5FC68B7}" type="pres">
      <dgm:prSet presAssocID="{0A9516FA-9A4C-4DBA-81FA-36EF8EA7F42E}" presName="hierChild4" presStyleCnt="0"/>
      <dgm:spPr/>
    </dgm:pt>
    <dgm:pt modelId="{5409887D-12E2-4A4F-9E09-F26890613795}" type="pres">
      <dgm:prSet presAssocID="{0A9516FA-9A4C-4DBA-81FA-36EF8EA7F42E}" presName="hierChild5" presStyleCnt="0"/>
      <dgm:spPr/>
    </dgm:pt>
    <dgm:pt modelId="{DB89A7E5-8291-4ABA-A3CE-40D9119B4C44}" type="pres">
      <dgm:prSet presAssocID="{50730F4F-CA37-45E2-BACA-BBB77A5B0878}" presName="hierChild5" presStyleCnt="0"/>
      <dgm:spPr/>
    </dgm:pt>
    <dgm:pt modelId="{EEAF362F-8635-4C67-9F89-0A457D41DA2F}" type="pres">
      <dgm:prSet presAssocID="{570C4D94-EB09-4163-BF0C-7AD9425EB203}" presName="Name37" presStyleLbl="parChTrans1D2" presStyleIdx="1" presStyleCnt="4"/>
      <dgm:spPr/>
      <dgm:t>
        <a:bodyPr/>
        <a:lstStyle/>
        <a:p>
          <a:endParaRPr lang="en-US"/>
        </a:p>
      </dgm:t>
    </dgm:pt>
    <dgm:pt modelId="{D605EDEA-11EF-4F2C-8168-5BCEDFFEB9C2}" type="pres">
      <dgm:prSet presAssocID="{67B44794-BB8F-4979-8FBC-B2CEE556808B}" presName="hierRoot2" presStyleCnt="0">
        <dgm:presLayoutVars>
          <dgm:hierBranch val="init"/>
        </dgm:presLayoutVars>
      </dgm:prSet>
      <dgm:spPr/>
    </dgm:pt>
    <dgm:pt modelId="{77952F1F-9584-4A86-A034-6B2DC98F7CA2}" type="pres">
      <dgm:prSet presAssocID="{67B44794-BB8F-4979-8FBC-B2CEE556808B}" presName="rootComposite" presStyleCnt="0"/>
      <dgm:spPr/>
    </dgm:pt>
    <dgm:pt modelId="{0B145379-7DF2-4BB7-A546-CD8815822487}" type="pres">
      <dgm:prSet presAssocID="{67B44794-BB8F-4979-8FBC-B2CEE556808B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D47748-7242-4DCE-806A-5199ECEFA7FF}" type="pres">
      <dgm:prSet presAssocID="{67B44794-BB8F-4979-8FBC-B2CEE556808B}" presName="rootConnector" presStyleLbl="node2" presStyleIdx="1" presStyleCnt="4"/>
      <dgm:spPr/>
      <dgm:t>
        <a:bodyPr/>
        <a:lstStyle/>
        <a:p>
          <a:endParaRPr lang="en-US"/>
        </a:p>
      </dgm:t>
    </dgm:pt>
    <dgm:pt modelId="{03DBA663-61EA-40A7-9D22-3A38255925C1}" type="pres">
      <dgm:prSet presAssocID="{67B44794-BB8F-4979-8FBC-B2CEE556808B}" presName="hierChild4" presStyleCnt="0"/>
      <dgm:spPr/>
    </dgm:pt>
    <dgm:pt modelId="{F0596AA7-7C4A-4A9B-86B4-AA2EAC35E0A9}" type="pres">
      <dgm:prSet presAssocID="{67B44794-BB8F-4979-8FBC-B2CEE556808B}" presName="hierChild5" presStyleCnt="0"/>
      <dgm:spPr/>
    </dgm:pt>
    <dgm:pt modelId="{D3683802-5487-4CAF-B944-379E9745CE76}" type="pres">
      <dgm:prSet presAssocID="{72F7D53C-37C4-4BE1-A85E-F127DB4E2230}" presName="Name37" presStyleLbl="parChTrans1D2" presStyleIdx="2" presStyleCnt="4"/>
      <dgm:spPr/>
      <dgm:t>
        <a:bodyPr/>
        <a:lstStyle/>
        <a:p>
          <a:endParaRPr lang="en-US"/>
        </a:p>
      </dgm:t>
    </dgm:pt>
    <dgm:pt modelId="{20C76101-5B79-4917-B082-6A6CED51B9B9}" type="pres">
      <dgm:prSet presAssocID="{11C587F2-13A6-49EF-A6DE-ED0957988001}" presName="hierRoot2" presStyleCnt="0">
        <dgm:presLayoutVars>
          <dgm:hierBranch val="init"/>
        </dgm:presLayoutVars>
      </dgm:prSet>
      <dgm:spPr/>
    </dgm:pt>
    <dgm:pt modelId="{4580EE2C-DDA3-4D1B-8B96-8E2B06765B1C}" type="pres">
      <dgm:prSet presAssocID="{11C587F2-13A6-49EF-A6DE-ED0957988001}" presName="rootComposite" presStyleCnt="0"/>
      <dgm:spPr/>
    </dgm:pt>
    <dgm:pt modelId="{A3E3A546-FDB2-48B0-B172-8FFD687D85CC}" type="pres">
      <dgm:prSet presAssocID="{11C587F2-13A6-49EF-A6DE-ED0957988001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FA41ED-9E4F-49EA-A4E7-CA9CF7994A98}" type="pres">
      <dgm:prSet presAssocID="{11C587F2-13A6-49EF-A6DE-ED0957988001}" presName="rootConnector" presStyleLbl="node2" presStyleIdx="2" presStyleCnt="4"/>
      <dgm:spPr/>
      <dgm:t>
        <a:bodyPr/>
        <a:lstStyle/>
        <a:p>
          <a:endParaRPr lang="en-US"/>
        </a:p>
      </dgm:t>
    </dgm:pt>
    <dgm:pt modelId="{192C3859-E12B-46EF-B8D6-0395497EA416}" type="pres">
      <dgm:prSet presAssocID="{11C587F2-13A6-49EF-A6DE-ED0957988001}" presName="hierChild4" presStyleCnt="0"/>
      <dgm:spPr/>
    </dgm:pt>
    <dgm:pt modelId="{E0757F7A-BDBC-4F6D-887E-12D3035553F8}" type="pres">
      <dgm:prSet presAssocID="{11C587F2-13A6-49EF-A6DE-ED0957988001}" presName="hierChild5" presStyleCnt="0"/>
      <dgm:spPr/>
    </dgm:pt>
    <dgm:pt modelId="{0E25E3CC-30AF-4747-AF4A-B8FFB8FE0A5A}" type="pres">
      <dgm:prSet presAssocID="{F8515F63-198A-4174-96DB-3DB23101B4C9}" presName="Name37" presStyleLbl="parChTrans1D2" presStyleIdx="3" presStyleCnt="4"/>
      <dgm:spPr/>
    </dgm:pt>
    <dgm:pt modelId="{5EDE58F8-4E2F-49C9-BA81-956EEF12AD6F}" type="pres">
      <dgm:prSet presAssocID="{4A4C69E9-8C94-48D5-BBBC-8760298B3577}" presName="hierRoot2" presStyleCnt="0">
        <dgm:presLayoutVars>
          <dgm:hierBranch val="init"/>
        </dgm:presLayoutVars>
      </dgm:prSet>
      <dgm:spPr/>
    </dgm:pt>
    <dgm:pt modelId="{0E670259-76D0-437F-A84D-7E7991793FAD}" type="pres">
      <dgm:prSet presAssocID="{4A4C69E9-8C94-48D5-BBBC-8760298B3577}" presName="rootComposite" presStyleCnt="0"/>
      <dgm:spPr/>
    </dgm:pt>
    <dgm:pt modelId="{5D4757B5-8A51-4734-ACC3-C3EA0BB2C43D}" type="pres">
      <dgm:prSet presAssocID="{4A4C69E9-8C94-48D5-BBBC-8760298B357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7FDF34-B5E5-4A27-ADDC-890082E52305}" type="pres">
      <dgm:prSet presAssocID="{4A4C69E9-8C94-48D5-BBBC-8760298B3577}" presName="rootConnector" presStyleLbl="node2" presStyleIdx="3" presStyleCnt="4"/>
      <dgm:spPr/>
      <dgm:t>
        <a:bodyPr/>
        <a:lstStyle/>
        <a:p>
          <a:endParaRPr lang="en-US"/>
        </a:p>
      </dgm:t>
    </dgm:pt>
    <dgm:pt modelId="{399B4614-D17D-4334-8875-A908E4FC55E7}" type="pres">
      <dgm:prSet presAssocID="{4A4C69E9-8C94-48D5-BBBC-8760298B3577}" presName="hierChild4" presStyleCnt="0"/>
      <dgm:spPr/>
    </dgm:pt>
    <dgm:pt modelId="{EAA784F0-A267-4FB6-AAE3-158F59CBD264}" type="pres">
      <dgm:prSet presAssocID="{4A4C69E9-8C94-48D5-BBBC-8760298B3577}" presName="hierChild5" presStyleCnt="0"/>
      <dgm:spPr/>
    </dgm:pt>
    <dgm:pt modelId="{9F0E46FF-4541-4F63-BD65-344E4BC268B5}" type="pres">
      <dgm:prSet presAssocID="{30DD0061-85E9-4574-A48C-490724F81ECC}" presName="hierChild3" presStyleCnt="0"/>
      <dgm:spPr/>
    </dgm:pt>
  </dgm:ptLst>
  <dgm:cxnLst>
    <dgm:cxn modelId="{29D2B727-9D0E-4ED8-84D5-0495CA3828B4}" type="presOf" srcId="{244BDBDA-7A37-45D6-9005-F685918A6650}" destId="{BF997E14-ABDA-4EEB-8976-280EB1467492}" srcOrd="0" destOrd="0" presId="urn:microsoft.com/office/officeart/2005/8/layout/orgChart1"/>
    <dgm:cxn modelId="{EEAB614D-6896-41E7-9B99-825E7C298920}" type="presOf" srcId="{5EA0E4E0-31FA-4C2C-9ACE-4ABD79D39ADA}" destId="{9C97FB95-8D56-44BD-B930-4DDFBCF15088}" srcOrd="1" destOrd="0" presId="urn:microsoft.com/office/officeart/2005/8/layout/orgChart1"/>
    <dgm:cxn modelId="{D8F9CCD7-CDC1-4B14-A71A-C749A0E7E955}" type="presOf" srcId="{68BC398F-3183-4D78-9E8A-A39978905F3C}" destId="{D5EA5266-272D-4927-A413-26B6F1576E0A}" srcOrd="0" destOrd="0" presId="urn:microsoft.com/office/officeart/2005/8/layout/orgChart1"/>
    <dgm:cxn modelId="{E6B84D0A-BA51-4C8F-91AD-CFB48F543A2C}" type="presOf" srcId="{0AB7EF1E-C795-422E-9CB7-59E0DDA98BA7}" destId="{928B3F47-ACF5-48B1-97A4-1ACF36068C2F}" srcOrd="0" destOrd="0" presId="urn:microsoft.com/office/officeart/2005/8/layout/orgChart1"/>
    <dgm:cxn modelId="{AD7C3016-959A-479D-93E2-88CAACC21E6D}" type="presOf" srcId="{5126A708-049F-4CB5-8070-EEC419960078}" destId="{BCDBD7C7-15BF-4DED-B150-D6D9328278D1}" srcOrd="0" destOrd="0" presId="urn:microsoft.com/office/officeart/2005/8/layout/orgChart1"/>
    <dgm:cxn modelId="{78EE5DB5-B3AE-4B63-B5E1-81A1DE37CB12}" srcId="{50730F4F-CA37-45E2-BACA-BBB77A5B0878}" destId="{5EA0E4E0-31FA-4C2C-9ACE-4ABD79D39ADA}" srcOrd="2" destOrd="0" parTransId="{C8C1284A-EB35-4553-88EF-38F0A5120A5C}" sibTransId="{A3CD353E-69B3-4CFB-804C-8B407EFD925F}"/>
    <dgm:cxn modelId="{3DB57AC6-FF1F-45E1-AFEC-80357C27CF8E}" type="presOf" srcId="{E4CB409F-F70E-41CB-B311-D643709E31BC}" destId="{9EBD385F-E2AA-48E5-AFC1-6E706DE24752}" srcOrd="0" destOrd="0" presId="urn:microsoft.com/office/officeart/2005/8/layout/orgChart1"/>
    <dgm:cxn modelId="{A71589C5-56F2-4CE6-B59D-713036F24D74}" type="presOf" srcId="{CDB78895-9258-4082-8FEB-4CDF7AE07D86}" destId="{FC4E59A6-4560-4FBC-958C-0145A3391ABB}" srcOrd="0" destOrd="0" presId="urn:microsoft.com/office/officeart/2005/8/layout/orgChart1"/>
    <dgm:cxn modelId="{932745F7-5A9A-4D32-B3C8-F1B1B79C5EC8}" type="presOf" srcId="{72F7D53C-37C4-4BE1-A85E-F127DB4E2230}" destId="{D3683802-5487-4CAF-B944-379E9745CE76}" srcOrd="0" destOrd="0" presId="urn:microsoft.com/office/officeart/2005/8/layout/orgChart1"/>
    <dgm:cxn modelId="{37AD6192-567D-4B8C-90CD-4DC20C533B3A}" srcId="{50730F4F-CA37-45E2-BACA-BBB77A5B0878}" destId="{6B666005-FFC7-4FCF-854C-3EE9B8BB96AD}" srcOrd="1" destOrd="0" parTransId="{49304EBF-8FD3-43AF-9E01-0D6158EDE760}" sibTransId="{ECC38B15-25E2-412D-93B9-3E216BA5C03B}"/>
    <dgm:cxn modelId="{20ACFC22-FF9E-4090-A381-19A9F06E9D33}" type="presOf" srcId="{620B403D-67CF-416D-8715-4D25DFCD54B8}" destId="{F010EA34-B172-4052-B70B-78D080EDF1B5}" srcOrd="0" destOrd="0" presId="urn:microsoft.com/office/officeart/2005/8/layout/orgChart1"/>
    <dgm:cxn modelId="{BECA44B4-C522-4FC9-8A00-EFE35A717DC9}" type="presOf" srcId="{87D8AB9E-4C74-4448-9AEF-4075AB0B23ED}" destId="{9FE5D93C-1075-4A28-A360-B43A4FB0C4B7}" srcOrd="1" destOrd="0" presId="urn:microsoft.com/office/officeart/2005/8/layout/orgChart1"/>
    <dgm:cxn modelId="{51DE9CA6-C4F7-4867-8F7D-BE9EC3443FA4}" srcId="{244BDBDA-7A37-45D6-9005-F685918A6650}" destId="{30DD0061-85E9-4574-A48C-490724F81ECC}" srcOrd="0" destOrd="0" parTransId="{1FC1DE59-E12A-496B-BA00-628EB366AB54}" sibTransId="{1E6E234B-6386-4D30-A571-9F076B897A7E}"/>
    <dgm:cxn modelId="{568138D5-FC9C-470C-B2BB-68D04E1EDA2F}" type="presOf" srcId="{91AC554E-CC3F-429F-A9B2-5BB4FA0EA7C4}" destId="{5C2B3C61-F0B9-4A06-A956-5D8225805BAE}" srcOrd="0" destOrd="0" presId="urn:microsoft.com/office/officeart/2005/8/layout/orgChart1"/>
    <dgm:cxn modelId="{0A1928B4-C422-4AD7-A0A6-3D5EA6BA20A7}" type="presOf" srcId="{5EA0E4E0-31FA-4C2C-9ACE-4ABD79D39ADA}" destId="{B7FC368C-E6DA-485E-884C-0416B9BD3547}" srcOrd="0" destOrd="0" presId="urn:microsoft.com/office/officeart/2005/8/layout/orgChart1"/>
    <dgm:cxn modelId="{1AB6F7E8-F491-441A-80A8-6C3AC778CBAF}" type="presOf" srcId="{0C0BE135-8D34-47EA-8F32-BCFCD0BDF405}" destId="{9492BE60-EDF9-495C-97EE-94B5D682D85B}" srcOrd="0" destOrd="0" presId="urn:microsoft.com/office/officeart/2005/8/layout/orgChart1"/>
    <dgm:cxn modelId="{FD6417E3-A35B-4AF8-8844-C93F4B243AF5}" type="presOf" srcId="{50730F4F-CA37-45E2-BACA-BBB77A5B0878}" destId="{DD18EA1E-D616-45DB-BD81-41D3ED5EA4E3}" srcOrd="1" destOrd="0" presId="urn:microsoft.com/office/officeart/2005/8/layout/orgChart1"/>
    <dgm:cxn modelId="{1994183A-13F6-4C55-9CDD-B414C29139A1}" type="presOf" srcId="{5126A708-049F-4CB5-8070-EEC419960078}" destId="{F59AF05D-38BA-4984-B308-3CA99DFAAE98}" srcOrd="1" destOrd="0" presId="urn:microsoft.com/office/officeart/2005/8/layout/orgChart1"/>
    <dgm:cxn modelId="{0CAF036F-3137-4B38-8ADE-AA37090224AD}" type="presOf" srcId="{570C4D94-EB09-4163-BF0C-7AD9425EB203}" destId="{EEAF362F-8635-4C67-9F89-0A457D41DA2F}" srcOrd="0" destOrd="0" presId="urn:microsoft.com/office/officeart/2005/8/layout/orgChart1"/>
    <dgm:cxn modelId="{C6E30A2C-6CDD-493D-B73F-034EE28A20B1}" type="presOf" srcId="{788E1C8E-67A3-489F-A89E-EA67DE8EFC1B}" destId="{6781A348-33E7-4143-88EF-E55D091B0324}" srcOrd="0" destOrd="0" presId="urn:microsoft.com/office/officeart/2005/8/layout/orgChart1"/>
    <dgm:cxn modelId="{2D775082-E47B-46D0-9339-24A1EF84AE3B}" type="presOf" srcId="{67B44794-BB8F-4979-8FBC-B2CEE556808B}" destId="{0ED47748-7242-4DCE-806A-5199ECEFA7FF}" srcOrd="1" destOrd="0" presId="urn:microsoft.com/office/officeart/2005/8/layout/orgChart1"/>
    <dgm:cxn modelId="{EB4D579A-6816-4001-AD2B-9A68171EA77E}" type="presOf" srcId="{30DD0061-85E9-4574-A48C-490724F81ECC}" destId="{B80CA5C3-740C-4D1C-AFA5-8E81D5B66D63}" srcOrd="0" destOrd="0" presId="urn:microsoft.com/office/officeart/2005/8/layout/orgChart1"/>
    <dgm:cxn modelId="{57776EA9-5563-480D-808E-0EE8D2765393}" srcId="{5EA0E4E0-31FA-4C2C-9ACE-4ABD79D39ADA}" destId="{CDB78895-9258-4082-8FEB-4CDF7AE07D86}" srcOrd="0" destOrd="0" parTransId="{68BC398F-3183-4D78-9E8A-A39978905F3C}" sibTransId="{63475B3E-B738-4A46-80F5-E369B61CD73A}"/>
    <dgm:cxn modelId="{F404D52A-B753-4EA3-9344-57E0042594D6}" type="presOf" srcId="{A0C4F1C7-AFAF-43BE-B426-0945DB703616}" destId="{ACAE53FE-4DE6-42EC-AEB8-C8ECF6C8D19E}" srcOrd="0" destOrd="0" presId="urn:microsoft.com/office/officeart/2005/8/layout/orgChart1"/>
    <dgm:cxn modelId="{049A1E50-1DDC-4EA0-9E6D-70A4770811B8}" type="presOf" srcId="{E9F49F46-E1B1-4220-AE87-A89B7FDB81AF}" destId="{42815A09-D42B-483B-BF91-F006A88C58F7}" srcOrd="0" destOrd="0" presId="urn:microsoft.com/office/officeart/2005/8/layout/orgChart1"/>
    <dgm:cxn modelId="{29B1D469-8B69-4B00-AF80-BFEC36CAA112}" type="presOf" srcId="{67B44794-BB8F-4979-8FBC-B2CEE556808B}" destId="{0B145379-7DF2-4BB7-A546-CD8815822487}" srcOrd="0" destOrd="0" presId="urn:microsoft.com/office/officeart/2005/8/layout/orgChart1"/>
    <dgm:cxn modelId="{6ABE6AAF-CF1A-4D24-BB01-E7902D4A7AAD}" type="presOf" srcId="{4A4C69E9-8C94-48D5-BBBC-8760298B3577}" destId="{5D4757B5-8A51-4734-ACC3-C3EA0BB2C43D}" srcOrd="0" destOrd="0" presId="urn:microsoft.com/office/officeart/2005/8/layout/orgChart1"/>
    <dgm:cxn modelId="{9E728E99-F710-4BF2-B224-D58504E5E7A8}" srcId="{50730F4F-CA37-45E2-BACA-BBB77A5B0878}" destId="{0A9516FA-9A4C-4DBA-81FA-36EF8EA7F42E}" srcOrd="3" destOrd="0" parTransId="{A0C4F1C7-AFAF-43BE-B426-0945DB703616}" sibTransId="{27EEB4ED-5CE4-4690-AB19-9CC1F39C2934}"/>
    <dgm:cxn modelId="{ADEC4109-83E0-4401-849A-3F798C97A9CE}" type="presOf" srcId="{11C587F2-13A6-49EF-A6DE-ED0957988001}" destId="{0EFA41ED-9E4F-49EA-A4E7-CA9CF7994A98}" srcOrd="1" destOrd="0" presId="urn:microsoft.com/office/officeart/2005/8/layout/orgChart1"/>
    <dgm:cxn modelId="{306385F3-B3C0-40AA-882E-3D841645532B}" type="presOf" srcId="{0A9516FA-9A4C-4DBA-81FA-36EF8EA7F42E}" destId="{52053F19-0B42-486E-9AAC-2180D2122F52}" srcOrd="1" destOrd="0" presId="urn:microsoft.com/office/officeart/2005/8/layout/orgChart1"/>
    <dgm:cxn modelId="{7B7DDA18-AE26-441F-A24C-F00E271DCEC8}" type="presOf" srcId="{6B666005-FFC7-4FCF-854C-3EE9B8BB96AD}" destId="{7A1BF127-29F9-4B32-B171-F6FBAC358F9C}" srcOrd="0" destOrd="0" presId="urn:microsoft.com/office/officeart/2005/8/layout/orgChart1"/>
    <dgm:cxn modelId="{FBBD3728-E5FC-4ED3-B20A-6008D6A6D751}" type="presOf" srcId="{620B403D-67CF-416D-8715-4D25DFCD54B8}" destId="{A3B635CF-8784-403A-8980-81CE5E14D7B7}" srcOrd="1" destOrd="0" presId="urn:microsoft.com/office/officeart/2005/8/layout/orgChart1"/>
    <dgm:cxn modelId="{5DD1AC43-C183-43C1-AA23-04E86A6CA181}" type="presOf" srcId="{6B666005-FFC7-4FCF-854C-3EE9B8BB96AD}" destId="{9193B255-B6C4-4B90-AF40-BC8D362A704B}" srcOrd="1" destOrd="0" presId="urn:microsoft.com/office/officeart/2005/8/layout/orgChart1"/>
    <dgm:cxn modelId="{57EACD38-8B1E-4207-991C-A4C45E033AB5}" type="presOf" srcId="{F8515F63-198A-4174-96DB-3DB23101B4C9}" destId="{0E25E3CC-30AF-4747-AF4A-B8FFB8FE0A5A}" srcOrd="0" destOrd="0" presId="urn:microsoft.com/office/officeart/2005/8/layout/orgChart1"/>
    <dgm:cxn modelId="{BC600710-37D3-46EA-9A6C-7AC1EBB522BA}" type="presOf" srcId="{50730F4F-CA37-45E2-BACA-BBB77A5B0878}" destId="{A3140948-6F25-4C04-8A56-213977C67A3B}" srcOrd="0" destOrd="0" presId="urn:microsoft.com/office/officeart/2005/8/layout/orgChart1"/>
    <dgm:cxn modelId="{088997DE-2378-4B77-9F08-69CB560CE6D4}" srcId="{30DD0061-85E9-4574-A48C-490724F81ECC}" destId="{50730F4F-CA37-45E2-BACA-BBB77A5B0878}" srcOrd="0" destOrd="0" parTransId="{788E1C8E-67A3-489F-A89E-EA67DE8EFC1B}" sibTransId="{501FBE11-AB06-4FA2-BB64-AC5BA111559E}"/>
    <dgm:cxn modelId="{01556D3A-5D80-4C40-8AEC-7EB0B998CAFF}" type="presOf" srcId="{0A9516FA-9A4C-4DBA-81FA-36EF8EA7F42E}" destId="{1F05E561-40F3-42CC-9C34-CC2C55706B1F}" srcOrd="0" destOrd="0" presId="urn:microsoft.com/office/officeart/2005/8/layout/orgChart1"/>
    <dgm:cxn modelId="{E0E1E322-EB4C-4082-BE33-A434EB1DDCB0}" type="presOf" srcId="{30DD0061-85E9-4574-A48C-490724F81ECC}" destId="{2CDC1695-BF62-400F-AC91-D40E32BEA83D}" srcOrd="1" destOrd="0" presId="urn:microsoft.com/office/officeart/2005/8/layout/orgChart1"/>
    <dgm:cxn modelId="{F856D9AD-7466-4AC3-A963-7BBF1EBBDDA1}" srcId="{30DD0061-85E9-4574-A48C-490724F81ECC}" destId="{4A4C69E9-8C94-48D5-BBBC-8760298B3577}" srcOrd="3" destOrd="0" parTransId="{F8515F63-198A-4174-96DB-3DB23101B4C9}" sibTransId="{E5ED3821-69D4-4C1C-BB45-004C497DF057}"/>
    <dgm:cxn modelId="{236CF062-6CFE-4206-9798-BD1B948E219B}" srcId="{620B403D-67CF-416D-8715-4D25DFCD54B8}" destId="{87D8AB9E-4C74-4448-9AEF-4075AB0B23ED}" srcOrd="0" destOrd="0" parTransId="{E9F49F46-E1B1-4220-AE87-A89B7FDB81AF}" sibTransId="{0B5A0AA7-8B44-48B0-842D-B67DCE1614B1}"/>
    <dgm:cxn modelId="{303175B4-11A5-4CF8-9178-BA6992D08504}" type="presOf" srcId="{4A4C69E9-8C94-48D5-BBBC-8760298B3577}" destId="{027FDF34-B5E5-4A27-ADDC-890082E52305}" srcOrd="1" destOrd="0" presId="urn:microsoft.com/office/officeart/2005/8/layout/orgChart1"/>
    <dgm:cxn modelId="{312D9E2B-03C7-4A83-A99B-AC2E3B98DA0A}" type="presOf" srcId="{0AB7EF1E-C795-422E-9CB7-59E0DDA98BA7}" destId="{FBD2E752-81DD-43FF-8A26-1D8D1E020B04}" srcOrd="1" destOrd="0" presId="urn:microsoft.com/office/officeart/2005/8/layout/orgChart1"/>
    <dgm:cxn modelId="{296DF960-11A8-4B38-BEC7-072432514B74}" srcId="{30DD0061-85E9-4574-A48C-490724F81ECC}" destId="{67B44794-BB8F-4979-8FBC-B2CEE556808B}" srcOrd="1" destOrd="0" parTransId="{570C4D94-EB09-4163-BF0C-7AD9425EB203}" sibTransId="{756CD017-AE6D-4634-B06B-261922C31143}"/>
    <dgm:cxn modelId="{E44BD2AB-5FA7-43BE-A9D3-AED88851F8D9}" type="presOf" srcId="{49304EBF-8FD3-43AF-9E01-0D6158EDE760}" destId="{9E153D52-69AD-407A-9386-39D3F8C09D61}" srcOrd="0" destOrd="0" presId="urn:microsoft.com/office/officeart/2005/8/layout/orgChart1"/>
    <dgm:cxn modelId="{B67DD98C-F220-4BB2-95ED-F4B7B697A948}" srcId="{50730F4F-CA37-45E2-BACA-BBB77A5B0878}" destId="{620B403D-67CF-416D-8715-4D25DFCD54B8}" srcOrd="0" destOrd="0" parTransId="{91AC554E-CC3F-429F-A9B2-5BB4FA0EA7C4}" sibTransId="{39152D90-0FC2-4B4F-82EF-406F37A1D5CE}"/>
    <dgm:cxn modelId="{FCE726B6-80A1-4E9F-896A-36C140CBBF28}" type="presOf" srcId="{11C587F2-13A6-49EF-A6DE-ED0957988001}" destId="{A3E3A546-FDB2-48B0-B172-8FFD687D85CC}" srcOrd="0" destOrd="0" presId="urn:microsoft.com/office/officeart/2005/8/layout/orgChart1"/>
    <dgm:cxn modelId="{E0B788DC-EB7F-4FE3-B25E-A1B8D5B1AECC}" srcId="{30DD0061-85E9-4574-A48C-490724F81ECC}" destId="{11C587F2-13A6-49EF-A6DE-ED0957988001}" srcOrd="2" destOrd="0" parTransId="{72F7D53C-37C4-4BE1-A85E-F127DB4E2230}" sibTransId="{705E85D8-2C15-4BC4-8FA5-A15B1F1FD6F3}"/>
    <dgm:cxn modelId="{7DF8113D-2C56-4D17-8B1F-D91A9C7C1AF1}" srcId="{620B403D-67CF-416D-8715-4D25DFCD54B8}" destId="{0AB7EF1E-C795-422E-9CB7-59E0DDA98BA7}" srcOrd="2" destOrd="0" parTransId="{E4CB409F-F70E-41CB-B311-D643709E31BC}" sibTransId="{9D6A2208-F3B7-42AF-BE4B-6C5EF5166C38}"/>
    <dgm:cxn modelId="{4CF29657-8E66-493A-A973-A70C566B3C39}" srcId="{620B403D-67CF-416D-8715-4D25DFCD54B8}" destId="{5126A708-049F-4CB5-8070-EEC419960078}" srcOrd="1" destOrd="0" parTransId="{0C0BE135-8D34-47EA-8F32-BCFCD0BDF405}" sibTransId="{65FE2143-82A2-4B62-8A7D-DDA368500980}"/>
    <dgm:cxn modelId="{A8DA6858-2C1C-4126-8562-4C9C7DA7B0BE}" type="presOf" srcId="{C8C1284A-EB35-4553-88EF-38F0A5120A5C}" destId="{DBB455E8-7F30-4F3D-BC54-E37E34093C1B}" srcOrd="0" destOrd="0" presId="urn:microsoft.com/office/officeart/2005/8/layout/orgChart1"/>
    <dgm:cxn modelId="{38643A76-3FD3-43DF-A1A0-762BDDB53115}" type="presOf" srcId="{87D8AB9E-4C74-4448-9AEF-4075AB0B23ED}" destId="{8CA693B6-45A1-4F4B-A757-8C0A8DCE0599}" srcOrd="0" destOrd="0" presId="urn:microsoft.com/office/officeart/2005/8/layout/orgChart1"/>
    <dgm:cxn modelId="{084CD975-08AE-4222-A701-A14793B6B567}" type="presOf" srcId="{CDB78895-9258-4082-8FEB-4CDF7AE07D86}" destId="{0C43C636-A2A2-46AE-8A9E-D6BE47021999}" srcOrd="1" destOrd="0" presId="urn:microsoft.com/office/officeart/2005/8/layout/orgChart1"/>
    <dgm:cxn modelId="{08DF81CC-CE04-446B-8E5F-B5B3F23EE588}" type="presParOf" srcId="{BF997E14-ABDA-4EEB-8976-280EB1467492}" destId="{9E73F66B-A009-47B8-9234-3CD9222DA1E2}" srcOrd="0" destOrd="0" presId="urn:microsoft.com/office/officeart/2005/8/layout/orgChart1"/>
    <dgm:cxn modelId="{D88AF3BC-6A42-4696-AE60-F4A929A00FED}" type="presParOf" srcId="{9E73F66B-A009-47B8-9234-3CD9222DA1E2}" destId="{6331DC80-2FEF-47C8-9522-72715EF1C97C}" srcOrd="0" destOrd="0" presId="urn:microsoft.com/office/officeart/2005/8/layout/orgChart1"/>
    <dgm:cxn modelId="{16921232-ABD6-4155-B11C-C1E1917AB270}" type="presParOf" srcId="{6331DC80-2FEF-47C8-9522-72715EF1C97C}" destId="{B80CA5C3-740C-4D1C-AFA5-8E81D5B66D63}" srcOrd="0" destOrd="0" presId="urn:microsoft.com/office/officeart/2005/8/layout/orgChart1"/>
    <dgm:cxn modelId="{32062A1C-DEFD-46CB-A5EC-3EDC50BF5339}" type="presParOf" srcId="{6331DC80-2FEF-47C8-9522-72715EF1C97C}" destId="{2CDC1695-BF62-400F-AC91-D40E32BEA83D}" srcOrd="1" destOrd="0" presId="urn:microsoft.com/office/officeart/2005/8/layout/orgChart1"/>
    <dgm:cxn modelId="{62505D1A-031D-407A-8A5D-84D6C39134ED}" type="presParOf" srcId="{9E73F66B-A009-47B8-9234-3CD9222DA1E2}" destId="{F4ADDEF0-E0CD-47A5-A9DB-F6C98256B178}" srcOrd="1" destOrd="0" presId="urn:microsoft.com/office/officeart/2005/8/layout/orgChart1"/>
    <dgm:cxn modelId="{77AFFCE5-2E0D-4388-9BCB-F1C3E90AC517}" type="presParOf" srcId="{F4ADDEF0-E0CD-47A5-A9DB-F6C98256B178}" destId="{6781A348-33E7-4143-88EF-E55D091B0324}" srcOrd="0" destOrd="0" presId="urn:microsoft.com/office/officeart/2005/8/layout/orgChart1"/>
    <dgm:cxn modelId="{EC567BA4-6987-4360-869A-AF70B18F558C}" type="presParOf" srcId="{F4ADDEF0-E0CD-47A5-A9DB-F6C98256B178}" destId="{0E980D88-22F7-442D-AA57-5A7ACA116ADD}" srcOrd="1" destOrd="0" presId="urn:microsoft.com/office/officeart/2005/8/layout/orgChart1"/>
    <dgm:cxn modelId="{B5A291EC-C492-41EC-9B4C-4911210BAD98}" type="presParOf" srcId="{0E980D88-22F7-442D-AA57-5A7ACA116ADD}" destId="{F89CE93B-58BB-4519-AB3D-F35EC62D0D54}" srcOrd="0" destOrd="0" presId="urn:microsoft.com/office/officeart/2005/8/layout/orgChart1"/>
    <dgm:cxn modelId="{925D771E-6C06-4155-8EB7-D7C5C6FDFE51}" type="presParOf" srcId="{F89CE93B-58BB-4519-AB3D-F35EC62D0D54}" destId="{A3140948-6F25-4C04-8A56-213977C67A3B}" srcOrd="0" destOrd="0" presId="urn:microsoft.com/office/officeart/2005/8/layout/orgChart1"/>
    <dgm:cxn modelId="{09ED85F1-6090-48AD-82CF-EFE4A443972A}" type="presParOf" srcId="{F89CE93B-58BB-4519-AB3D-F35EC62D0D54}" destId="{DD18EA1E-D616-45DB-BD81-41D3ED5EA4E3}" srcOrd="1" destOrd="0" presId="urn:microsoft.com/office/officeart/2005/8/layout/orgChart1"/>
    <dgm:cxn modelId="{0069C161-5C49-4C4E-B7EB-D1A28056ECD2}" type="presParOf" srcId="{0E980D88-22F7-442D-AA57-5A7ACA116ADD}" destId="{60FE4572-A1E9-4B37-BCC1-CC06FA5CB459}" srcOrd="1" destOrd="0" presId="urn:microsoft.com/office/officeart/2005/8/layout/orgChart1"/>
    <dgm:cxn modelId="{56901DE2-DA23-4B32-BC0B-9902A7B75312}" type="presParOf" srcId="{60FE4572-A1E9-4B37-BCC1-CC06FA5CB459}" destId="{5C2B3C61-F0B9-4A06-A956-5D8225805BAE}" srcOrd="0" destOrd="0" presId="urn:microsoft.com/office/officeart/2005/8/layout/orgChart1"/>
    <dgm:cxn modelId="{9D238371-735E-4C48-AF8F-55C8073091C6}" type="presParOf" srcId="{60FE4572-A1E9-4B37-BCC1-CC06FA5CB459}" destId="{C6F565D7-A5D9-4C32-A7FF-708AC7810AF8}" srcOrd="1" destOrd="0" presId="urn:microsoft.com/office/officeart/2005/8/layout/orgChart1"/>
    <dgm:cxn modelId="{A43CF378-5C1F-4B18-A001-9348B98EC74F}" type="presParOf" srcId="{C6F565D7-A5D9-4C32-A7FF-708AC7810AF8}" destId="{19A507F7-C8EB-4AC2-A867-15EFF4CBF427}" srcOrd="0" destOrd="0" presId="urn:microsoft.com/office/officeart/2005/8/layout/orgChart1"/>
    <dgm:cxn modelId="{4E2A4152-F799-44DE-8147-C6D1DAED99B5}" type="presParOf" srcId="{19A507F7-C8EB-4AC2-A867-15EFF4CBF427}" destId="{F010EA34-B172-4052-B70B-78D080EDF1B5}" srcOrd="0" destOrd="0" presId="urn:microsoft.com/office/officeart/2005/8/layout/orgChart1"/>
    <dgm:cxn modelId="{13E9E0D9-913C-49B4-A1CF-EB02FDE06E9E}" type="presParOf" srcId="{19A507F7-C8EB-4AC2-A867-15EFF4CBF427}" destId="{A3B635CF-8784-403A-8980-81CE5E14D7B7}" srcOrd="1" destOrd="0" presId="urn:microsoft.com/office/officeart/2005/8/layout/orgChart1"/>
    <dgm:cxn modelId="{C196DA87-5C41-469F-92D0-1011DD228372}" type="presParOf" srcId="{C6F565D7-A5D9-4C32-A7FF-708AC7810AF8}" destId="{153DA926-095E-4EBC-AD36-323C196EC2B4}" srcOrd="1" destOrd="0" presId="urn:microsoft.com/office/officeart/2005/8/layout/orgChart1"/>
    <dgm:cxn modelId="{C96F5052-2398-4686-85BD-F2FA9883C0D3}" type="presParOf" srcId="{153DA926-095E-4EBC-AD36-323C196EC2B4}" destId="{42815A09-D42B-483B-BF91-F006A88C58F7}" srcOrd="0" destOrd="0" presId="urn:microsoft.com/office/officeart/2005/8/layout/orgChart1"/>
    <dgm:cxn modelId="{A1152FBA-B442-41E8-910A-3FE6D03FA06C}" type="presParOf" srcId="{153DA926-095E-4EBC-AD36-323C196EC2B4}" destId="{56354F13-DF77-4BC6-8DD4-08051F844F5A}" srcOrd="1" destOrd="0" presId="urn:microsoft.com/office/officeart/2005/8/layout/orgChart1"/>
    <dgm:cxn modelId="{82C81659-E9E5-439F-B538-AC6E8F62240E}" type="presParOf" srcId="{56354F13-DF77-4BC6-8DD4-08051F844F5A}" destId="{12363DD0-4E81-470D-8A00-ED5791F44C4E}" srcOrd="0" destOrd="0" presId="urn:microsoft.com/office/officeart/2005/8/layout/orgChart1"/>
    <dgm:cxn modelId="{F1B3DB22-F7F6-4FCF-A0C0-E28351DCFC3D}" type="presParOf" srcId="{12363DD0-4E81-470D-8A00-ED5791F44C4E}" destId="{8CA693B6-45A1-4F4B-A757-8C0A8DCE0599}" srcOrd="0" destOrd="0" presId="urn:microsoft.com/office/officeart/2005/8/layout/orgChart1"/>
    <dgm:cxn modelId="{5C7D03A8-8B11-4890-8686-9BE41E12E649}" type="presParOf" srcId="{12363DD0-4E81-470D-8A00-ED5791F44C4E}" destId="{9FE5D93C-1075-4A28-A360-B43A4FB0C4B7}" srcOrd="1" destOrd="0" presId="urn:microsoft.com/office/officeart/2005/8/layout/orgChart1"/>
    <dgm:cxn modelId="{C576CBD6-F127-4A45-9A26-217F55628C67}" type="presParOf" srcId="{56354F13-DF77-4BC6-8DD4-08051F844F5A}" destId="{C4AF00E9-3417-413A-896D-71E561D5745A}" srcOrd="1" destOrd="0" presId="urn:microsoft.com/office/officeart/2005/8/layout/orgChart1"/>
    <dgm:cxn modelId="{F5CFB5D9-2FC8-410C-9BFE-79D71CC41806}" type="presParOf" srcId="{56354F13-DF77-4BC6-8DD4-08051F844F5A}" destId="{8B63D781-74B5-4F2B-99EA-1E1174805B94}" srcOrd="2" destOrd="0" presId="urn:microsoft.com/office/officeart/2005/8/layout/orgChart1"/>
    <dgm:cxn modelId="{9FA7891B-AD19-440B-BCE7-018980AB5DFB}" type="presParOf" srcId="{153DA926-095E-4EBC-AD36-323C196EC2B4}" destId="{9492BE60-EDF9-495C-97EE-94B5D682D85B}" srcOrd="2" destOrd="0" presId="urn:microsoft.com/office/officeart/2005/8/layout/orgChart1"/>
    <dgm:cxn modelId="{E5DB3FB8-6D23-42F2-8C9D-A4FAA050BCEF}" type="presParOf" srcId="{153DA926-095E-4EBC-AD36-323C196EC2B4}" destId="{DBCE0563-8112-431A-B390-337BD45FA440}" srcOrd="3" destOrd="0" presId="urn:microsoft.com/office/officeart/2005/8/layout/orgChart1"/>
    <dgm:cxn modelId="{ADAAC8F9-AD48-4C7F-A3E1-2F3444908D61}" type="presParOf" srcId="{DBCE0563-8112-431A-B390-337BD45FA440}" destId="{59ECD5FD-1DCB-4752-9947-371472F3BF54}" srcOrd="0" destOrd="0" presId="urn:microsoft.com/office/officeart/2005/8/layout/orgChart1"/>
    <dgm:cxn modelId="{D2344103-C1DC-44B4-9328-40C6B213F908}" type="presParOf" srcId="{59ECD5FD-1DCB-4752-9947-371472F3BF54}" destId="{BCDBD7C7-15BF-4DED-B150-D6D9328278D1}" srcOrd="0" destOrd="0" presId="urn:microsoft.com/office/officeart/2005/8/layout/orgChart1"/>
    <dgm:cxn modelId="{56FC2F9F-CA0D-4790-BDF6-6DF29633EC44}" type="presParOf" srcId="{59ECD5FD-1DCB-4752-9947-371472F3BF54}" destId="{F59AF05D-38BA-4984-B308-3CA99DFAAE98}" srcOrd="1" destOrd="0" presId="urn:microsoft.com/office/officeart/2005/8/layout/orgChart1"/>
    <dgm:cxn modelId="{8130010A-F280-451B-90F0-FBFE8852E237}" type="presParOf" srcId="{DBCE0563-8112-431A-B390-337BD45FA440}" destId="{5E560D92-E1F0-4ABA-9B98-89BDF313A031}" srcOrd="1" destOrd="0" presId="urn:microsoft.com/office/officeart/2005/8/layout/orgChart1"/>
    <dgm:cxn modelId="{0FBAAE00-5350-47AD-A870-DEF87359A7C6}" type="presParOf" srcId="{DBCE0563-8112-431A-B390-337BD45FA440}" destId="{DEF802DA-788F-4C05-9766-B81185298DDA}" srcOrd="2" destOrd="0" presId="urn:microsoft.com/office/officeart/2005/8/layout/orgChart1"/>
    <dgm:cxn modelId="{85DFD025-BCA7-4D87-8159-BDBB3F61400D}" type="presParOf" srcId="{153DA926-095E-4EBC-AD36-323C196EC2B4}" destId="{9EBD385F-E2AA-48E5-AFC1-6E706DE24752}" srcOrd="4" destOrd="0" presId="urn:microsoft.com/office/officeart/2005/8/layout/orgChart1"/>
    <dgm:cxn modelId="{F55E259A-1D51-42C1-98AB-B6DB3E48B1FD}" type="presParOf" srcId="{153DA926-095E-4EBC-AD36-323C196EC2B4}" destId="{731B6B84-6161-4162-9BBC-24E4DC52C99A}" srcOrd="5" destOrd="0" presId="urn:microsoft.com/office/officeart/2005/8/layout/orgChart1"/>
    <dgm:cxn modelId="{1292FD31-AAFC-45DA-87F9-5F512F53E754}" type="presParOf" srcId="{731B6B84-6161-4162-9BBC-24E4DC52C99A}" destId="{C91B1F12-116E-4F0F-91F1-C7D2C9A8E4E0}" srcOrd="0" destOrd="0" presId="urn:microsoft.com/office/officeart/2005/8/layout/orgChart1"/>
    <dgm:cxn modelId="{869C4244-64F1-428F-8911-3C43E1E59E76}" type="presParOf" srcId="{C91B1F12-116E-4F0F-91F1-C7D2C9A8E4E0}" destId="{928B3F47-ACF5-48B1-97A4-1ACF36068C2F}" srcOrd="0" destOrd="0" presId="urn:microsoft.com/office/officeart/2005/8/layout/orgChart1"/>
    <dgm:cxn modelId="{7B004487-5F7D-4618-BB8C-DC9EB4AE5623}" type="presParOf" srcId="{C91B1F12-116E-4F0F-91F1-C7D2C9A8E4E0}" destId="{FBD2E752-81DD-43FF-8A26-1D8D1E020B04}" srcOrd="1" destOrd="0" presId="urn:microsoft.com/office/officeart/2005/8/layout/orgChart1"/>
    <dgm:cxn modelId="{F13C1608-742E-484F-8ED8-24CC930ADD42}" type="presParOf" srcId="{731B6B84-6161-4162-9BBC-24E4DC52C99A}" destId="{86091931-8EF2-4CEB-97BC-53BF46C835F1}" srcOrd="1" destOrd="0" presId="urn:microsoft.com/office/officeart/2005/8/layout/orgChart1"/>
    <dgm:cxn modelId="{161DED38-BAE9-4C3E-8B4D-7BB3AEFD4456}" type="presParOf" srcId="{731B6B84-6161-4162-9BBC-24E4DC52C99A}" destId="{C7AFA3CB-6DF5-4BD8-B0E1-AD172B2B9A52}" srcOrd="2" destOrd="0" presId="urn:microsoft.com/office/officeart/2005/8/layout/orgChart1"/>
    <dgm:cxn modelId="{B9AF06E0-1CB1-4E32-8F20-CBA58513864F}" type="presParOf" srcId="{C6F565D7-A5D9-4C32-A7FF-708AC7810AF8}" destId="{F5ABEE42-CF2A-46C6-B681-F867D7D49B3A}" srcOrd="2" destOrd="0" presId="urn:microsoft.com/office/officeart/2005/8/layout/orgChart1"/>
    <dgm:cxn modelId="{96D469B5-28AF-489D-9E82-C92F2C1AFA16}" type="presParOf" srcId="{60FE4572-A1E9-4B37-BCC1-CC06FA5CB459}" destId="{9E153D52-69AD-407A-9386-39D3F8C09D61}" srcOrd="2" destOrd="0" presId="urn:microsoft.com/office/officeart/2005/8/layout/orgChart1"/>
    <dgm:cxn modelId="{F51B9DF2-21DA-435C-A05A-580901691B60}" type="presParOf" srcId="{60FE4572-A1E9-4B37-BCC1-CC06FA5CB459}" destId="{33C02B53-5BE2-4D6F-B8D7-4D115AD2441A}" srcOrd="3" destOrd="0" presId="urn:microsoft.com/office/officeart/2005/8/layout/orgChart1"/>
    <dgm:cxn modelId="{5BE86A0A-FAEF-4CA6-B1D5-63F9B06CA120}" type="presParOf" srcId="{33C02B53-5BE2-4D6F-B8D7-4D115AD2441A}" destId="{7A7C0EF7-4532-41BC-ADD6-7CEC19347ECE}" srcOrd="0" destOrd="0" presId="urn:microsoft.com/office/officeart/2005/8/layout/orgChart1"/>
    <dgm:cxn modelId="{DD625DE0-38E6-4CF6-9D8D-A4F7B7347025}" type="presParOf" srcId="{7A7C0EF7-4532-41BC-ADD6-7CEC19347ECE}" destId="{7A1BF127-29F9-4B32-B171-F6FBAC358F9C}" srcOrd="0" destOrd="0" presId="urn:microsoft.com/office/officeart/2005/8/layout/orgChart1"/>
    <dgm:cxn modelId="{3A7D7590-7EB3-43B8-80EB-72B31581D3D3}" type="presParOf" srcId="{7A7C0EF7-4532-41BC-ADD6-7CEC19347ECE}" destId="{9193B255-B6C4-4B90-AF40-BC8D362A704B}" srcOrd="1" destOrd="0" presId="urn:microsoft.com/office/officeart/2005/8/layout/orgChart1"/>
    <dgm:cxn modelId="{4E51F204-B5AF-41A2-A63C-E43EA90E0272}" type="presParOf" srcId="{33C02B53-5BE2-4D6F-B8D7-4D115AD2441A}" destId="{0966472E-0F08-4D32-A37C-BFA51708B78C}" srcOrd="1" destOrd="0" presId="urn:microsoft.com/office/officeart/2005/8/layout/orgChart1"/>
    <dgm:cxn modelId="{75BE2B3C-FDFD-4A72-B2C2-73E014C60DDA}" type="presParOf" srcId="{33C02B53-5BE2-4D6F-B8D7-4D115AD2441A}" destId="{5517E5FF-14F8-4ED2-A143-97CCE250C4D1}" srcOrd="2" destOrd="0" presId="urn:microsoft.com/office/officeart/2005/8/layout/orgChart1"/>
    <dgm:cxn modelId="{4025EF73-1DF4-4C74-8058-04A38998B206}" type="presParOf" srcId="{60FE4572-A1E9-4B37-BCC1-CC06FA5CB459}" destId="{DBB455E8-7F30-4F3D-BC54-E37E34093C1B}" srcOrd="4" destOrd="0" presId="urn:microsoft.com/office/officeart/2005/8/layout/orgChart1"/>
    <dgm:cxn modelId="{AA670CF8-79C5-46DB-8B01-494F875D0A0C}" type="presParOf" srcId="{60FE4572-A1E9-4B37-BCC1-CC06FA5CB459}" destId="{5D90187F-0C17-48DB-879E-3A9479D552B8}" srcOrd="5" destOrd="0" presId="urn:microsoft.com/office/officeart/2005/8/layout/orgChart1"/>
    <dgm:cxn modelId="{7A02D7FE-2AA7-464E-AFB4-C431DC67BEAD}" type="presParOf" srcId="{5D90187F-0C17-48DB-879E-3A9479D552B8}" destId="{4295BDFA-D0E1-4FE0-8D54-29946D73AF55}" srcOrd="0" destOrd="0" presId="urn:microsoft.com/office/officeart/2005/8/layout/orgChart1"/>
    <dgm:cxn modelId="{B0E875C1-0FB7-4C0C-ABFB-53F52E78D98E}" type="presParOf" srcId="{4295BDFA-D0E1-4FE0-8D54-29946D73AF55}" destId="{B7FC368C-E6DA-485E-884C-0416B9BD3547}" srcOrd="0" destOrd="0" presId="urn:microsoft.com/office/officeart/2005/8/layout/orgChart1"/>
    <dgm:cxn modelId="{6D5DB59D-355A-4269-9522-ED0F3DF1509F}" type="presParOf" srcId="{4295BDFA-D0E1-4FE0-8D54-29946D73AF55}" destId="{9C97FB95-8D56-44BD-B930-4DDFBCF15088}" srcOrd="1" destOrd="0" presId="urn:microsoft.com/office/officeart/2005/8/layout/orgChart1"/>
    <dgm:cxn modelId="{535E2FC0-BDDB-4E06-82B8-EF3D0CEAC15F}" type="presParOf" srcId="{5D90187F-0C17-48DB-879E-3A9479D552B8}" destId="{DBB943B0-41A4-438B-A399-DAAA4D9AC1E7}" srcOrd="1" destOrd="0" presId="urn:microsoft.com/office/officeart/2005/8/layout/orgChart1"/>
    <dgm:cxn modelId="{AD5E9F30-C9AE-4AB7-B3EB-06A4DDFA387A}" type="presParOf" srcId="{DBB943B0-41A4-438B-A399-DAAA4D9AC1E7}" destId="{D5EA5266-272D-4927-A413-26B6F1576E0A}" srcOrd="0" destOrd="0" presId="urn:microsoft.com/office/officeart/2005/8/layout/orgChart1"/>
    <dgm:cxn modelId="{54A449E7-7DBE-45C2-AC85-919FA8C57B6C}" type="presParOf" srcId="{DBB943B0-41A4-438B-A399-DAAA4D9AC1E7}" destId="{BD1D3D3E-659C-4B89-8AAF-07CBF5DBC928}" srcOrd="1" destOrd="0" presId="urn:microsoft.com/office/officeart/2005/8/layout/orgChart1"/>
    <dgm:cxn modelId="{B1D0BC82-DD7C-4899-8383-9A10675908D7}" type="presParOf" srcId="{BD1D3D3E-659C-4B89-8AAF-07CBF5DBC928}" destId="{FFB62133-DB24-4674-8F2E-949F18C52518}" srcOrd="0" destOrd="0" presId="urn:microsoft.com/office/officeart/2005/8/layout/orgChart1"/>
    <dgm:cxn modelId="{AEC9A8AA-E43A-4C9E-97B8-C9676ADBD64D}" type="presParOf" srcId="{FFB62133-DB24-4674-8F2E-949F18C52518}" destId="{FC4E59A6-4560-4FBC-958C-0145A3391ABB}" srcOrd="0" destOrd="0" presId="urn:microsoft.com/office/officeart/2005/8/layout/orgChart1"/>
    <dgm:cxn modelId="{3B0871BC-FAE9-4168-B928-F573D065F81F}" type="presParOf" srcId="{FFB62133-DB24-4674-8F2E-949F18C52518}" destId="{0C43C636-A2A2-46AE-8A9E-D6BE47021999}" srcOrd="1" destOrd="0" presId="urn:microsoft.com/office/officeart/2005/8/layout/orgChart1"/>
    <dgm:cxn modelId="{0117485B-DD62-4D93-A65F-0CA16AF4657D}" type="presParOf" srcId="{BD1D3D3E-659C-4B89-8AAF-07CBF5DBC928}" destId="{3D9B40B5-7917-47E0-9F53-DFC1FBDB411D}" srcOrd="1" destOrd="0" presId="urn:microsoft.com/office/officeart/2005/8/layout/orgChart1"/>
    <dgm:cxn modelId="{69A007BF-F05A-4EB0-B8DE-029B19A96B31}" type="presParOf" srcId="{BD1D3D3E-659C-4B89-8AAF-07CBF5DBC928}" destId="{B22A028F-F368-4DFD-BD8F-91FD7770C33C}" srcOrd="2" destOrd="0" presId="urn:microsoft.com/office/officeart/2005/8/layout/orgChart1"/>
    <dgm:cxn modelId="{12B2CCF6-1CE8-4F0E-89FF-3445D5FFDFE3}" type="presParOf" srcId="{5D90187F-0C17-48DB-879E-3A9479D552B8}" destId="{FE411B7F-BDBE-482F-AB85-4BA62AF6CE44}" srcOrd="2" destOrd="0" presId="urn:microsoft.com/office/officeart/2005/8/layout/orgChart1"/>
    <dgm:cxn modelId="{C6D72803-CEF5-4A5A-BEFA-F7F44F86CA18}" type="presParOf" srcId="{60FE4572-A1E9-4B37-BCC1-CC06FA5CB459}" destId="{ACAE53FE-4DE6-42EC-AEB8-C8ECF6C8D19E}" srcOrd="6" destOrd="0" presId="urn:microsoft.com/office/officeart/2005/8/layout/orgChart1"/>
    <dgm:cxn modelId="{0E11FD85-E8A4-428A-AB86-22D2AECAB678}" type="presParOf" srcId="{60FE4572-A1E9-4B37-BCC1-CC06FA5CB459}" destId="{C9352BC5-090F-4749-8CB6-B3EF32F37C99}" srcOrd="7" destOrd="0" presId="urn:microsoft.com/office/officeart/2005/8/layout/orgChart1"/>
    <dgm:cxn modelId="{9DC0AFAD-774F-44D0-9575-2BC2D8232581}" type="presParOf" srcId="{C9352BC5-090F-4749-8CB6-B3EF32F37C99}" destId="{4B75F698-8D3D-4B62-8E08-CF051F7468E1}" srcOrd="0" destOrd="0" presId="urn:microsoft.com/office/officeart/2005/8/layout/orgChart1"/>
    <dgm:cxn modelId="{5BDCF586-C280-4231-A771-B5F1ADA16060}" type="presParOf" srcId="{4B75F698-8D3D-4B62-8E08-CF051F7468E1}" destId="{1F05E561-40F3-42CC-9C34-CC2C55706B1F}" srcOrd="0" destOrd="0" presId="urn:microsoft.com/office/officeart/2005/8/layout/orgChart1"/>
    <dgm:cxn modelId="{BE67C229-3DB4-419B-88B4-41E6FFC5ACB9}" type="presParOf" srcId="{4B75F698-8D3D-4B62-8E08-CF051F7468E1}" destId="{52053F19-0B42-486E-9AAC-2180D2122F52}" srcOrd="1" destOrd="0" presId="urn:microsoft.com/office/officeart/2005/8/layout/orgChart1"/>
    <dgm:cxn modelId="{EE374774-0144-4BBC-8A6D-B8840F0ACE52}" type="presParOf" srcId="{C9352BC5-090F-4749-8CB6-B3EF32F37C99}" destId="{E259B49F-1427-4A08-A371-1812F5FC68B7}" srcOrd="1" destOrd="0" presId="urn:microsoft.com/office/officeart/2005/8/layout/orgChart1"/>
    <dgm:cxn modelId="{FD548DBA-DDF9-4600-A66E-8BEE3E4DF566}" type="presParOf" srcId="{C9352BC5-090F-4749-8CB6-B3EF32F37C99}" destId="{5409887D-12E2-4A4F-9E09-F26890613795}" srcOrd="2" destOrd="0" presId="urn:microsoft.com/office/officeart/2005/8/layout/orgChart1"/>
    <dgm:cxn modelId="{9EEAEB3F-8740-430C-A73D-E44E31B29EF2}" type="presParOf" srcId="{0E980D88-22F7-442D-AA57-5A7ACA116ADD}" destId="{DB89A7E5-8291-4ABA-A3CE-40D9119B4C44}" srcOrd="2" destOrd="0" presId="urn:microsoft.com/office/officeart/2005/8/layout/orgChart1"/>
    <dgm:cxn modelId="{EF2711B1-FEC0-4727-B0DE-7D7599CA20C7}" type="presParOf" srcId="{F4ADDEF0-E0CD-47A5-A9DB-F6C98256B178}" destId="{EEAF362F-8635-4C67-9F89-0A457D41DA2F}" srcOrd="2" destOrd="0" presId="urn:microsoft.com/office/officeart/2005/8/layout/orgChart1"/>
    <dgm:cxn modelId="{BFBDD1AE-4880-4A02-86D2-51C1B22CCFCB}" type="presParOf" srcId="{F4ADDEF0-E0CD-47A5-A9DB-F6C98256B178}" destId="{D605EDEA-11EF-4F2C-8168-5BCEDFFEB9C2}" srcOrd="3" destOrd="0" presId="urn:microsoft.com/office/officeart/2005/8/layout/orgChart1"/>
    <dgm:cxn modelId="{E371EA18-33BD-4865-B7A8-B73493024EBE}" type="presParOf" srcId="{D605EDEA-11EF-4F2C-8168-5BCEDFFEB9C2}" destId="{77952F1F-9584-4A86-A034-6B2DC98F7CA2}" srcOrd="0" destOrd="0" presId="urn:microsoft.com/office/officeart/2005/8/layout/orgChart1"/>
    <dgm:cxn modelId="{1D638418-785F-40C1-82D8-3D2D80E1A551}" type="presParOf" srcId="{77952F1F-9584-4A86-A034-6B2DC98F7CA2}" destId="{0B145379-7DF2-4BB7-A546-CD8815822487}" srcOrd="0" destOrd="0" presId="urn:microsoft.com/office/officeart/2005/8/layout/orgChart1"/>
    <dgm:cxn modelId="{CCFDE1B7-0A46-437D-AB8A-017064E2E5D5}" type="presParOf" srcId="{77952F1F-9584-4A86-A034-6B2DC98F7CA2}" destId="{0ED47748-7242-4DCE-806A-5199ECEFA7FF}" srcOrd="1" destOrd="0" presId="urn:microsoft.com/office/officeart/2005/8/layout/orgChart1"/>
    <dgm:cxn modelId="{51447D81-97CD-4193-B4D2-A5F5FA34B7C9}" type="presParOf" srcId="{D605EDEA-11EF-4F2C-8168-5BCEDFFEB9C2}" destId="{03DBA663-61EA-40A7-9D22-3A38255925C1}" srcOrd="1" destOrd="0" presId="urn:microsoft.com/office/officeart/2005/8/layout/orgChart1"/>
    <dgm:cxn modelId="{E8682E62-EB7B-4ED8-9048-3FF0495F5A4A}" type="presParOf" srcId="{D605EDEA-11EF-4F2C-8168-5BCEDFFEB9C2}" destId="{F0596AA7-7C4A-4A9B-86B4-AA2EAC35E0A9}" srcOrd="2" destOrd="0" presId="urn:microsoft.com/office/officeart/2005/8/layout/orgChart1"/>
    <dgm:cxn modelId="{4A7515CD-4B8C-496A-AF09-2C0D2D0A8EA4}" type="presParOf" srcId="{F4ADDEF0-E0CD-47A5-A9DB-F6C98256B178}" destId="{D3683802-5487-4CAF-B944-379E9745CE76}" srcOrd="4" destOrd="0" presId="urn:microsoft.com/office/officeart/2005/8/layout/orgChart1"/>
    <dgm:cxn modelId="{079EA8A8-CB4C-4C17-B166-09048F75FDAE}" type="presParOf" srcId="{F4ADDEF0-E0CD-47A5-A9DB-F6C98256B178}" destId="{20C76101-5B79-4917-B082-6A6CED51B9B9}" srcOrd="5" destOrd="0" presId="urn:microsoft.com/office/officeart/2005/8/layout/orgChart1"/>
    <dgm:cxn modelId="{4CFEC273-9B53-4765-BD20-B15488DDD2E7}" type="presParOf" srcId="{20C76101-5B79-4917-B082-6A6CED51B9B9}" destId="{4580EE2C-DDA3-4D1B-8B96-8E2B06765B1C}" srcOrd="0" destOrd="0" presId="urn:microsoft.com/office/officeart/2005/8/layout/orgChart1"/>
    <dgm:cxn modelId="{83B2A434-1B35-489A-A945-9520A108901E}" type="presParOf" srcId="{4580EE2C-DDA3-4D1B-8B96-8E2B06765B1C}" destId="{A3E3A546-FDB2-48B0-B172-8FFD687D85CC}" srcOrd="0" destOrd="0" presId="urn:microsoft.com/office/officeart/2005/8/layout/orgChart1"/>
    <dgm:cxn modelId="{2AC28F8D-70F5-4DCD-A585-14E16F8823C9}" type="presParOf" srcId="{4580EE2C-DDA3-4D1B-8B96-8E2B06765B1C}" destId="{0EFA41ED-9E4F-49EA-A4E7-CA9CF7994A98}" srcOrd="1" destOrd="0" presId="urn:microsoft.com/office/officeart/2005/8/layout/orgChart1"/>
    <dgm:cxn modelId="{5FF471BF-086C-4BF4-BE19-426DA4132D3C}" type="presParOf" srcId="{20C76101-5B79-4917-B082-6A6CED51B9B9}" destId="{192C3859-E12B-46EF-B8D6-0395497EA416}" srcOrd="1" destOrd="0" presId="urn:microsoft.com/office/officeart/2005/8/layout/orgChart1"/>
    <dgm:cxn modelId="{DC294C97-AEF4-47AB-B204-2E8865253226}" type="presParOf" srcId="{20C76101-5B79-4917-B082-6A6CED51B9B9}" destId="{E0757F7A-BDBC-4F6D-887E-12D3035553F8}" srcOrd="2" destOrd="0" presId="urn:microsoft.com/office/officeart/2005/8/layout/orgChart1"/>
    <dgm:cxn modelId="{8241D240-7461-4D15-9241-9332FB685945}" type="presParOf" srcId="{F4ADDEF0-E0CD-47A5-A9DB-F6C98256B178}" destId="{0E25E3CC-30AF-4747-AF4A-B8FFB8FE0A5A}" srcOrd="6" destOrd="0" presId="urn:microsoft.com/office/officeart/2005/8/layout/orgChart1"/>
    <dgm:cxn modelId="{FD90E94E-4F18-4DED-8F0C-BA82EEDEBF7F}" type="presParOf" srcId="{F4ADDEF0-E0CD-47A5-A9DB-F6C98256B178}" destId="{5EDE58F8-4E2F-49C9-BA81-956EEF12AD6F}" srcOrd="7" destOrd="0" presId="urn:microsoft.com/office/officeart/2005/8/layout/orgChart1"/>
    <dgm:cxn modelId="{E3F706E3-FD8A-4F42-9361-32D7CC7AC933}" type="presParOf" srcId="{5EDE58F8-4E2F-49C9-BA81-956EEF12AD6F}" destId="{0E670259-76D0-437F-A84D-7E7991793FAD}" srcOrd="0" destOrd="0" presId="urn:microsoft.com/office/officeart/2005/8/layout/orgChart1"/>
    <dgm:cxn modelId="{DE5BA195-7CAD-4AD6-A791-F5D0882CF7FA}" type="presParOf" srcId="{0E670259-76D0-437F-A84D-7E7991793FAD}" destId="{5D4757B5-8A51-4734-ACC3-C3EA0BB2C43D}" srcOrd="0" destOrd="0" presId="urn:microsoft.com/office/officeart/2005/8/layout/orgChart1"/>
    <dgm:cxn modelId="{C1E2543B-53D2-4B1E-9E07-03AECEDB4AD0}" type="presParOf" srcId="{0E670259-76D0-437F-A84D-7E7991793FAD}" destId="{027FDF34-B5E5-4A27-ADDC-890082E52305}" srcOrd="1" destOrd="0" presId="urn:microsoft.com/office/officeart/2005/8/layout/orgChart1"/>
    <dgm:cxn modelId="{BB5E5A32-61E4-46FE-AB66-361AD50428A5}" type="presParOf" srcId="{5EDE58F8-4E2F-49C9-BA81-956EEF12AD6F}" destId="{399B4614-D17D-4334-8875-A908E4FC55E7}" srcOrd="1" destOrd="0" presId="urn:microsoft.com/office/officeart/2005/8/layout/orgChart1"/>
    <dgm:cxn modelId="{D1377258-BD1E-43C6-A6CD-D0DCFCA3970D}" type="presParOf" srcId="{5EDE58F8-4E2F-49C9-BA81-956EEF12AD6F}" destId="{EAA784F0-A267-4FB6-AAE3-158F59CBD264}" srcOrd="2" destOrd="0" presId="urn:microsoft.com/office/officeart/2005/8/layout/orgChart1"/>
    <dgm:cxn modelId="{8D0FC627-CF30-4C07-8A24-AF8857FC5875}" type="presParOf" srcId="{9E73F66B-A009-47B8-9234-3CD9222DA1E2}" destId="{9F0E46FF-4541-4F63-BD65-344E4BC268B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5E3CC-30AF-4747-AF4A-B8FFB8FE0A5A}">
      <dsp:nvSpPr>
        <dsp:cNvPr id="0" name=""/>
        <dsp:cNvSpPr/>
      </dsp:nvSpPr>
      <dsp:spPr>
        <a:xfrm>
          <a:off x="5149460" y="438873"/>
          <a:ext cx="1591572" cy="18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74"/>
              </a:lnTo>
              <a:lnTo>
                <a:pt x="1591572" y="92074"/>
              </a:lnTo>
              <a:lnTo>
                <a:pt x="1591572" y="184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83802-5487-4CAF-B944-379E9745CE76}">
      <dsp:nvSpPr>
        <dsp:cNvPr id="0" name=""/>
        <dsp:cNvSpPr/>
      </dsp:nvSpPr>
      <dsp:spPr>
        <a:xfrm>
          <a:off x="5149460" y="438873"/>
          <a:ext cx="530524" cy="18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74"/>
              </a:lnTo>
              <a:lnTo>
                <a:pt x="530524" y="92074"/>
              </a:lnTo>
              <a:lnTo>
                <a:pt x="530524" y="184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F362F-8635-4C67-9F89-0A457D41DA2F}">
      <dsp:nvSpPr>
        <dsp:cNvPr id="0" name=""/>
        <dsp:cNvSpPr/>
      </dsp:nvSpPr>
      <dsp:spPr>
        <a:xfrm>
          <a:off x="4618936" y="438873"/>
          <a:ext cx="530524" cy="184148"/>
        </a:xfrm>
        <a:custGeom>
          <a:avLst/>
          <a:gdLst/>
          <a:ahLst/>
          <a:cxnLst/>
          <a:rect l="0" t="0" r="0" b="0"/>
          <a:pathLst>
            <a:path>
              <a:moveTo>
                <a:pt x="530524" y="0"/>
              </a:moveTo>
              <a:lnTo>
                <a:pt x="530524" y="92074"/>
              </a:lnTo>
              <a:lnTo>
                <a:pt x="0" y="92074"/>
              </a:lnTo>
              <a:lnTo>
                <a:pt x="0" y="184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AE53FE-4DE6-42EC-AEB8-C8ECF6C8D19E}">
      <dsp:nvSpPr>
        <dsp:cNvPr id="0" name=""/>
        <dsp:cNvSpPr/>
      </dsp:nvSpPr>
      <dsp:spPr>
        <a:xfrm>
          <a:off x="3557887" y="1061471"/>
          <a:ext cx="1591572" cy="18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74"/>
              </a:lnTo>
              <a:lnTo>
                <a:pt x="1591572" y="92074"/>
              </a:lnTo>
              <a:lnTo>
                <a:pt x="1591572" y="18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EA5266-272D-4927-A413-26B6F1576E0A}">
      <dsp:nvSpPr>
        <dsp:cNvPr id="0" name=""/>
        <dsp:cNvSpPr/>
      </dsp:nvSpPr>
      <dsp:spPr>
        <a:xfrm>
          <a:off x="3737651" y="1684070"/>
          <a:ext cx="131534" cy="40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373"/>
              </a:lnTo>
              <a:lnTo>
                <a:pt x="131534" y="403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455E8-7F30-4F3D-BC54-E37E34093C1B}">
      <dsp:nvSpPr>
        <dsp:cNvPr id="0" name=""/>
        <dsp:cNvSpPr/>
      </dsp:nvSpPr>
      <dsp:spPr>
        <a:xfrm>
          <a:off x="3557887" y="1061471"/>
          <a:ext cx="530524" cy="184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074"/>
              </a:lnTo>
              <a:lnTo>
                <a:pt x="530524" y="92074"/>
              </a:lnTo>
              <a:lnTo>
                <a:pt x="530524" y="18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53D52-69AD-407A-9386-39D3F8C09D61}">
      <dsp:nvSpPr>
        <dsp:cNvPr id="0" name=""/>
        <dsp:cNvSpPr/>
      </dsp:nvSpPr>
      <dsp:spPr>
        <a:xfrm>
          <a:off x="3027363" y="1061471"/>
          <a:ext cx="530524" cy="184148"/>
        </a:xfrm>
        <a:custGeom>
          <a:avLst/>
          <a:gdLst/>
          <a:ahLst/>
          <a:cxnLst/>
          <a:rect l="0" t="0" r="0" b="0"/>
          <a:pathLst>
            <a:path>
              <a:moveTo>
                <a:pt x="530524" y="0"/>
              </a:moveTo>
              <a:lnTo>
                <a:pt x="530524" y="92074"/>
              </a:lnTo>
              <a:lnTo>
                <a:pt x="0" y="92074"/>
              </a:lnTo>
              <a:lnTo>
                <a:pt x="0" y="18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BD385F-E2AA-48E5-AFC1-6E706DE24752}">
      <dsp:nvSpPr>
        <dsp:cNvPr id="0" name=""/>
        <dsp:cNvSpPr/>
      </dsp:nvSpPr>
      <dsp:spPr>
        <a:xfrm>
          <a:off x="1615554" y="1684070"/>
          <a:ext cx="131534" cy="16485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571"/>
              </a:lnTo>
              <a:lnTo>
                <a:pt x="131534" y="164857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2BE60-EDF9-495C-97EE-94B5D682D85B}">
      <dsp:nvSpPr>
        <dsp:cNvPr id="0" name=""/>
        <dsp:cNvSpPr/>
      </dsp:nvSpPr>
      <dsp:spPr>
        <a:xfrm>
          <a:off x="1615554" y="1684070"/>
          <a:ext cx="131534" cy="1025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5972"/>
              </a:lnTo>
              <a:lnTo>
                <a:pt x="131534" y="10259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15A09-D42B-483B-BF91-F006A88C58F7}">
      <dsp:nvSpPr>
        <dsp:cNvPr id="0" name=""/>
        <dsp:cNvSpPr/>
      </dsp:nvSpPr>
      <dsp:spPr>
        <a:xfrm>
          <a:off x="1615554" y="1684070"/>
          <a:ext cx="131534" cy="40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373"/>
              </a:lnTo>
              <a:lnTo>
                <a:pt x="131534" y="4033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2B3C61-F0B9-4A06-A956-5D8225805BAE}">
      <dsp:nvSpPr>
        <dsp:cNvPr id="0" name=""/>
        <dsp:cNvSpPr/>
      </dsp:nvSpPr>
      <dsp:spPr>
        <a:xfrm>
          <a:off x="1966314" y="1061471"/>
          <a:ext cx="1591572" cy="184148"/>
        </a:xfrm>
        <a:custGeom>
          <a:avLst/>
          <a:gdLst/>
          <a:ahLst/>
          <a:cxnLst/>
          <a:rect l="0" t="0" r="0" b="0"/>
          <a:pathLst>
            <a:path>
              <a:moveTo>
                <a:pt x="1591572" y="0"/>
              </a:moveTo>
              <a:lnTo>
                <a:pt x="1591572" y="92074"/>
              </a:lnTo>
              <a:lnTo>
                <a:pt x="0" y="92074"/>
              </a:lnTo>
              <a:lnTo>
                <a:pt x="0" y="184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1A348-33E7-4143-88EF-E55D091B0324}">
      <dsp:nvSpPr>
        <dsp:cNvPr id="0" name=""/>
        <dsp:cNvSpPr/>
      </dsp:nvSpPr>
      <dsp:spPr>
        <a:xfrm>
          <a:off x="3557887" y="438873"/>
          <a:ext cx="1591572" cy="184148"/>
        </a:xfrm>
        <a:custGeom>
          <a:avLst/>
          <a:gdLst/>
          <a:ahLst/>
          <a:cxnLst/>
          <a:rect l="0" t="0" r="0" b="0"/>
          <a:pathLst>
            <a:path>
              <a:moveTo>
                <a:pt x="1591572" y="0"/>
              </a:moveTo>
              <a:lnTo>
                <a:pt x="1591572" y="92074"/>
              </a:lnTo>
              <a:lnTo>
                <a:pt x="0" y="92074"/>
              </a:lnTo>
              <a:lnTo>
                <a:pt x="0" y="184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CA5C3-740C-4D1C-AFA5-8E81D5B66D63}">
      <dsp:nvSpPr>
        <dsp:cNvPr id="0" name=""/>
        <dsp:cNvSpPr/>
      </dsp:nvSpPr>
      <dsp:spPr>
        <a:xfrm>
          <a:off x="4711010" y="423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Stefan</a:t>
          </a:r>
          <a:r>
            <a:rPr lang="en-US" sz="700" b="0" i="0" u="none" strike="noStrike" kern="1200" cap="none" baseline="0" noProof="0" dirty="0">
              <a:latin typeface="Trebuchet MS"/>
            </a:rPr>
            <a:t> </a:t>
          </a:r>
          <a:r>
            <a:rPr lang="en-US" sz="700" b="0" i="0" u="none" strike="noStrike" kern="1200" cap="none" baseline="0" noProof="0" dirty="0" err="1">
              <a:latin typeface="Trebuchet MS"/>
            </a:rPr>
            <a:t>Kamzol</a:t>
          </a:r>
          <a:r>
            <a:rPr lang="en-US" sz="700" b="0" i="0" u="none" strike="noStrike" kern="1200" cap="none" baseline="0" noProof="0" dirty="0">
              <a:latin typeface="Trebuchet MS"/>
            </a:rPr>
            <a:t>  </a:t>
          </a:r>
          <a:br>
            <a:rPr lang="en-US" sz="700" b="0" i="0" u="none" strike="noStrike" kern="1200" cap="none" baseline="0" noProof="0" dirty="0">
              <a:latin typeface="Trebuchet MS"/>
            </a:rPr>
          </a:br>
          <a:r>
            <a:rPr lang="en-US" sz="700" b="0" i="1" u="none" strike="noStrike" kern="1200" cap="none" baseline="0" noProof="0" dirty="0">
              <a:solidFill>
                <a:schemeClr val="accent4"/>
              </a:solidFill>
              <a:latin typeface="Trebuchet MS"/>
            </a:rPr>
            <a:t>(President), Sr</a:t>
          </a:r>
          <a:endParaRPr lang="en-US" sz="700" i="1" kern="1200" dirty="0">
            <a:solidFill>
              <a:schemeClr val="accent4"/>
            </a:solidFill>
          </a:endParaRPr>
        </a:p>
      </dsp:txBody>
      <dsp:txXfrm>
        <a:off x="4711010" y="423"/>
        <a:ext cx="876899" cy="438449"/>
      </dsp:txXfrm>
    </dsp:sp>
    <dsp:sp modelId="{A3140948-6F25-4C04-8A56-213977C67A3B}">
      <dsp:nvSpPr>
        <dsp:cNvPr id="0" name=""/>
        <dsp:cNvSpPr/>
      </dsp:nvSpPr>
      <dsp:spPr>
        <a:xfrm>
          <a:off x="3119437" y="623021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Justin Kao</a:t>
          </a:r>
          <a:r>
            <a:rPr lang="en-US" sz="700" kern="1200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sz="700" kern="1200" dirty="0">
              <a:solidFill>
                <a:srgbClr val="010000"/>
              </a:solidFill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(Captain), So</a:t>
          </a:r>
        </a:p>
      </dsp:txBody>
      <dsp:txXfrm>
        <a:off x="3119437" y="623021"/>
        <a:ext cx="876899" cy="438449"/>
      </dsp:txXfrm>
    </dsp:sp>
    <dsp:sp modelId="{F010EA34-B172-4052-B70B-78D080EDF1B5}">
      <dsp:nvSpPr>
        <dsp:cNvPr id="0" name=""/>
        <dsp:cNvSpPr/>
      </dsp:nvSpPr>
      <dsp:spPr>
        <a:xfrm>
          <a:off x="1527864" y="1245620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Luke Markuson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(Mechanical Lead), So</a:t>
          </a:r>
        </a:p>
      </dsp:txBody>
      <dsp:txXfrm>
        <a:off x="1527864" y="1245620"/>
        <a:ext cx="876899" cy="438449"/>
      </dsp:txXfrm>
    </dsp:sp>
    <dsp:sp modelId="{8CA693B6-45A1-4F4B-A757-8C0A8DCE0599}">
      <dsp:nvSpPr>
        <dsp:cNvPr id="0" name=""/>
        <dsp:cNvSpPr/>
      </dsp:nvSpPr>
      <dsp:spPr>
        <a:xfrm>
          <a:off x="1747089" y="1868219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Jared Abbott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(Engine Project Lead), Jr</a:t>
          </a:r>
          <a:endParaRPr lang="en-US" sz="700" i="1" kern="1200" dirty="0">
            <a:solidFill>
              <a:schemeClr val="accent4"/>
            </a:solidFill>
          </a:endParaRPr>
        </a:p>
      </dsp:txBody>
      <dsp:txXfrm>
        <a:off x="1747089" y="1868219"/>
        <a:ext cx="876899" cy="438449"/>
      </dsp:txXfrm>
    </dsp:sp>
    <dsp:sp modelId="{BCDBD7C7-15BF-4DED-B150-D6D9328278D1}">
      <dsp:nvSpPr>
        <dsp:cNvPr id="0" name=""/>
        <dsp:cNvSpPr/>
      </dsp:nvSpPr>
      <dsp:spPr>
        <a:xfrm>
          <a:off x="1747089" y="2490818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Conrad Ku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(Dynamics Project Lead), Jr</a:t>
          </a:r>
        </a:p>
      </dsp:txBody>
      <dsp:txXfrm>
        <a:off x="1747089" y="2490818"/>
        <a:ext cx="876899" cy="438449"/>
      </dsp:txXfrm>
    </dsp:sp>
    <dsp:sp modelId="{928B3F47-ACF5-48B1-97A4-1ACF36068C2F}">
      <dsp:nvSpPr>
        <dsp:cNvPr id="0" name=""/>
        <dsp:cNvSpPr/>
      </dsp:nvSpPr>
      <dsp:spPr>
        <a:xfrm>
          <a:off x="1747089" y="3113416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Brody Snook</a:t>
          </a:r>
          <a:r>
            <a:rPr lang="en-US" sz="700" kern="1200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sz="700" kern="1200" dirty="0">
              <a:solidFill>
                <a:srgbClr val="010000"/>
              </a:solidFill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(Vehicle Testing Project Lead), So</a:t>
          </a:r>
        </a:p>
      </dsp:txBody>
      <dsp:txXfrm>
        <a:off x="1747089" y="3113416"/>
        <a:ext cx="876899" cy="438449"/>
      </dsp:txXfrm>
    </dsp:sp>
    <dsp:sp modelId="{7A1BF127-29F9-4B32-B171-F6FBAC358F9C}">
      <dsp:nvSpPr>
        <dsp:cNvPr id="0" name=""/>
        <dsp:cNvSpPr/>
      </dsp:nvSpPr>
      <dsp:spPr>
        <a:xfrm>
          <a:off x="2588913" y="1245620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Joshua Simpson-Gomez </a:t>
          </a: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(Body Lead), Jr</a:t>
          </a:r>
        </a:p>
      </dsp:txBody>
      <dsp:txXfrm>
        <a:off x="2588913" y="1245620"/>
        <a:ext cx="876899" cy="438449"/>
      </dsp:txXfrm>
    </dsp:sp>
    <dsp:sp modelId="{B7FC368C-E6DA-485E-884C-0416B9BD3547}">
      <dsp:nvSpPr>
        <dsp:cNvPr id="0" name=""/>
        <dsp:cNvSpPr/>
      </dsp:nvSpPr>
      <dsp:spPr>
        <a:xfrm>
          <a:off x="3649962" y="1245620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chemeClr val="tx1"/>
              </a:solidFill>
              <a:latin typeface="Trebuchet MS" panose="020B0603020202020204"/>
            </a:rPr>
            <a:t>Owen Shin</a:t>
          </a:r>
          <a:r>
            <a:rPr lang="en-US" sz="700" kern="1200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sz="700" kern="1200" dirty="0">
              <a:solidFill>
                <a:srgbClr val="010000"/>
              </a:solidFill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(Electronics Lead), So</a:t>
          </a:r>
        </a:p>
      </dsp:txBody>
      <dsp:txXfrm>
        <a:off x="3649962" y="1245620"/>
        <a:ext cx="876899" cy="438449"/>
      </dsp:txXfrm>
    </dsp:sp>
    <dsp:sp modelId="{FC4E59A6-4560-4FBC-958C-0145A3391ABB}">
      <dsp:nvSpPr>
        <dsp:cNvPr id="0" name=""/>
        <dsp:cNvSpPr/>
      </dsp:nvSpPr>
      <dsp:spPr>
        <a:xfrm>
          <a:off x="3869186" y="1868219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i="0" kern="1200" dirty="0">
              <a:latin typeface="Trebuchet MS" panose="020B0603020202020204"/>
            </a:rPr>
            <a:t>Alex Ortwig</a:t>
          </a:r>
          <a:r>
            <a:rPr lang="en-US" sz="700" i="1" kern="1200" dirty="0">
              <a:latin typeface="Trebuchet MS" panose="020B0603020202020204"/>
            </a:rPr>
            <a:t/>
          </a:r>
          <a:br>
            <a:rPr lang="en-US" sz="700" i="1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(Eco/EV Electronics Advisor/Developer)</a:t>
          </a:r>
        </a:p>
      </dsp:txBody>
      <dsp:txXfrm>
        <a:off x="3869186" y="1868219"/>
        <a:ext cx="876899" cy="438449"/>
      </dsp:txXfrm>
    </dsp:sp>
    <dsp:sp modelId="{1F05E561-40F3-42CC-9C34-CC2C55706B1F}">
      <dsp:nvSpPr>
        <dsp:cNvPr id="0" name=""/>
        <dsp:cNvSpPr/>
      </dsp:nvSpPr>
      <dsp:spPr>
        <a:xfrm>
          <a:off x="4711010" y="1245620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TBD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(Aerodynamics Lead)</a:t>
          </a:r>
        </a:p>
      </dsp:txBody>
      <dsp:txXfrm>
        <a:off x="4711010" y="1245620"/>
        <a:ext cx="876899" cy="438449"/>
      </dsp:txXfrm>
    </dsp:sp>
    <dsp:sp modelId="{0B145379-7DF2-4BB7-A546-CD8815822487}">
      <dsp:nvSpPr>
        <dsp:cNvPr id="0" name=""/>
        <dsp:cNvSpPr/>
      </dsp:nvSpPr>
      <dsp:spPr>
        <a:xfrm>
          <a:off x="4180486" y="623021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Michael Rhee</a:t>
          </a:r>
          <a:br>
            <a:rPr lang="en-US" sz="700" kern="1200" dirty="0"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(Treasurer), Jr</a:t>
          </a:r>
          <a:endParaRPr lang="en-US" sz="700" i="1" kern="1200" dirty="0">
            <a:solidFill>
              <a:schemeClr val="accent4"/>
            </a:solidFill>
          </a:endParaRPr>
        </a:p>
      </dsp:txBody>
      <dsp:txXfrm>
        <a:off x="4180486" y="623021"/>
        <a:ext cx="876899" cy="438449"/>
      </dsp:txXfrm>
    </dsp:sp>
    <dsp:sp modelId="{A3E3A546-FDB2-48B0-B172-8FFD687D85CC}">
      <dsp:nvSpPr>
        <dsp:cNvPr id="0" name=""/>
        <dsp:cNvSpPr/>
      </dsp:nvSpPr>
      <dsp:spPr>
        <a:xfrm>
          <a:off x="5241534" y="623021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latin typeface="Trebuchet MS" panose="020B0603020202020204"/>
            </a:rPr>
            <a:t>Bruno Funez</a:t>
          </a:r>
          <a:r>
            <a:rPr lang="en-US" sz="700" kern="1200" dirty="0">
              <a:solidFill>
                <a:srgbClr val="010000"/>
              </a:solidFill>
              <a:latin typeface="Trebuchet MS" panose="020B0603020202020204"/>
            </a:rPr>
            <a:t/>
          </a:r>
          <a:br>
            <a:rPr lang="en-US" sz="700" kern="1200" dirty="0">
              <a:solidFill>
                <a:srgbClr val="010000"/>
              </a:solidFill>
              <a:latin typeface="Trebuchet MS" panose="020B0603020202020204"/>
            </a:rPr>
          </a:b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(Safety Officer), So</a:t>
          </a:r>
        </a:p>
      </dsp:txBody>
      <dsp:txXfrm>
        <a:off x="5241534" y="623021"/>
        <a:ext cx="876899" cy="438449"/>
      </dsp:txXfrm>
    </dsp:sp>
    <dsp:sp modelId="{5D4757B5-8A51-4734-ACC3-C3EA0BB2C43D}">
      <dsp:nvSpPr>
        <dsp:cNvPr id="0" name=""/>
        <dsp:cNvSpPr/>
      </dsp:nvSpPr>
      <dsp:spPr>
        <a:xfrm>
          <a:off x="6302583" y="623021"/>
          <a:ext cx="876899" cy="4384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i="1" kern="1200" dirty="0">
              <a:solidFill>
                <a:schemeClr val="accent4"/>
              </a:solidFill>
              <a:latin typeface="Trebuchet MS" panose="020B0603020202020204"/>
            </a:rPr>
            <a:t>Business/Social Lead</a:t>
          </a:r>
          <a:endParaRPr lang="en-US" sz="700" i="1" kern="1200" dirty="0">
            <a:solidFill>
              <a:schemeClr val="accent4"/>
            </a:solidFill>
          </a:endParaRPr>
        </a:p>
      </dsp:txBody>
      <dsp:txXfrm>
        <a:off x="6302583" y="623021"/>
        <a:ext cx="876899" cy="438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26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e5472f1b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e5472f1be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296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0f012cc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80f012cc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1336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837bafab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837bafab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202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="" xmlns:a16="http://schemas.microsoft.com/office/drawing/2014/main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="" xmlns:a16="http://schemas.microsoft.com/office/drawing/2014/main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="" xmlns:a16="http://schemas.microsoft.com/office/drawing/2014/main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="" xmlns:a16="http://schemas.microsoft.com/office/drawing/2014/main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="" xmlns:a16="http://schemas.microsoft.com/office/drawing/2014/main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="" xmlns:a16="http://schemas.microsoft.com/office/drawing/2014/main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="" xmlns:a16="http://schemas.microsoft.com/office/drawing/2014/main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="" xmlns:a16="http://schemas.microsoft.com/office/drawing/2014/main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="" xmlns:a16="http://schemas.microsoft.com/office/drawing/2014/main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="" xmlns:a16="http://schemas.microsoft.com/office/drawing/2014/main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="" xmlns:a16="http://schemas.microsoft.com/office/drawing/2014/main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="" xmlns:a16="http://schemas.microsoft.com/office/drawing/2014/main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="" xmlns:a16="http://schemas.microsoft.com/office/drawing/2014/main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="" xmlns:a16="http://schemas.microsoft.com/office/drawing/2014/main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="" xmlns:a16="http://schemas.microsoft.com/office/drawing/2014/main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="" xmlns:a16="http://schemas.microsoft.com/office/drawing/2014/main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="" xmlns:a16="http://schemas.microsoft.com/office/drawing/2014/main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="" xmlns:a16="http://schemas.microsoft.com/office/drawing/2014/main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="" xmlns:a16="http://schemas.microsoft.com/office/drawing/2014/main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="" xmlns:a16="http://schemas.microsoft.com/office/drawing/2014/main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="" xmlns:a16="http://schemas.microsoft.com/office/drawing/2014/main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="" xmlns:a16="http://schemas.microsoft.com/office/drawing/2014/main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="" xmlns:a16="http://schemas.microsoft.com/office/drawing/2014/main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="" xmlns:a16="http://schemas.microsoft.com/office/drawing/2014/main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57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5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66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6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74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187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24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65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3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96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06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13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00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2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31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75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50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09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67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1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23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0002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3916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28600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4754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66943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8295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74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41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34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5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2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525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423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744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39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10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98872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42777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5744196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210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33317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1664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021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712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579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166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227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174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00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1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916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73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68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47180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1517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6961757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48786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76249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24936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34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4/21/2020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7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9" Type="http://schemas.openxmlformats.org/officeDocument/2006/relationships/slideLayout" Target="../slideLayouts/slideLayout68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71.xml"/><Relationship Id="rId47" Type="http://schemas.openxmlformats.org/officeDocument/2006/relationships/slideLayout" Target="../slideLayouts/slideLayout76.xml"/><Relationship Id="rId50" Type="http://schemas.openxmlformats.org/officeDocument/2006/relationships/slideLayout" Target="../slideLayouts/slideLayout79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38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75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41" Type="http://schemas.openxmlformats.org/officeDocument/2006/relationships/slideLayout" Target="../slideLayouts/slideLayout70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37" Type="http://schemas.openxmlformats.org/officeDocument/2006/relationships/slideLayout" Target="../slideLayouts/slideLayout66.xml"/><Relationship Id="rId40" Type="http://schemas.openxmlformats.org/officeDocument/2006/relationships/slideLayout" Target="../slideLayouts/slideLayout69.xml"/><Relationship Id="rId45" Type="http://schemas.openxmlformats.org/officeDocument/2006/relationships/slideLayout" Target="../slideLayouts/slideLayout74.xml"/><Relationship Id="rId53" Type="http://schemas.openxmlformats.org/officeDocument/2006/relationships/image" Target="../media/image29.pn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65.xml"/><Relationship Id="rId4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4" Type="http://schemas.openxmlformats.org/officeDocument/2006/relationships/slideLayout" Target="../slideLayouts/slideLayout73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72.xml"/><Relationship Id="rId48" Type="http://schemas.openxmlformats.org/officeDocument/2006/relationships/slideLayout" Target="../slideLayouts/slideLayout77.xml"/><Relationship Id="rId8" Type="http://schemas.openxmlformats.org/officeDocument/2006/relationships/slideLayout" Target="../slideLayouts/slideLayout37.xml"/><Relationship Id="rId5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4/21/2020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140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5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9D6E9DEC-419B-4CC5-A080-3B06BD5A8291}" type="datetimeFigureOut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4/21/2020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564921"/>
            <a:ext cx="865613" cy="818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6D22F896-40B5-4ADD-8801-0D06FADFA095}" type="slidenum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20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  <p:sldLayoutId id="2147483759" r:id="rId38"/>
    <p:sldLayoutId id="2147483760" r:id="rId39"/>
    <p:sldLayoutId id="2147483761" r:id="rId40"/>
    <p:sldLayoutId id="2147483762" r:id="rId41"/>
    <p:sldLayoutId id="2147483763" r:id="rId42"/>
    <p:sldLayoutId id="2147483764" r:id="rId43"/>
    <p:sldLayoutId id="2147483765" r:id="rId44"/>
    <p:sldLayoutId id="2147483766" r:id="rId45"/>
    <p:sldLayoutId id="2147483767" r:id="rId46"/>
    <p:sldLayoutId id="2147483768" r:id="rId47"/>
    <p:sldLayoutId id="2147483769" r:id="rId48"/>
    <p:sldLayoutId id="2147483770" r:id="rId49"/>
    <p:sldLayoutId id="2147483771" r:id="rId50"/>
    <p:sldLayoutId id="2147483772" r:id="rId5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skamzol2@Illinois.edu" TargetMode="Externa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32F268E0-583B-4F08-94F3-F42980897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r="9091" b="7418"/>
          <a:stretch/>
        </p:blipFill>
        <p:spPr bwMode="auto">
          <a:xfrm>
            <a:off x="-2382" y="7"/>
            <a:ext cx="914400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41704883-D088-4683-A1FD-AEE53B336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0" y="3187156"/>
            <a:ext cx="6726064" cy="1245249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A6DFDC3E-CA5D-45C0-AC65-3A7D0D89E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83" y="3454356"/>
            <a:ext cx="6100109" cy="70518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2"/>
                </a:solidFill>
              </a:rPr>
              <a:t>Eco Illini </a:t>
            </a:r>
            <a:r>
              <a:rPr lang="en-US" sz="3600" b="1" err="1">
                <a:solidFill>
                  <a:schemeClr val="bg2"/>
                </a:solidFill>
              </a:rPr>
              <a:t>Supermileage</a:t>
            </a:r>
            <a:endParaRPr lang="en-US" sz="3600" b="1">
              <a:solidFill>
                <a:schemeClr val="bg2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A9C04EC1-26B9-40BD-84A6-B2C0A913D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3187156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9BAB74E2-5A82-47FD-BBB4-BFD47779FF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426735"/>
            <a:ext cx="6726064" cy="2069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9C4FFB60-A034-4994-8F55-E38D4F31C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4426735"/>
            <a:ext cx="2310214" cy="2069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B84C2BBA-7ED7-41CC-B0C2-236499736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B6FDA6-D55E-4A07-9E17-CD32BDEC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66" y="3245318"/>
            <a:ext cx="1630251" cy="1123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C56573-A1C8-4B1F-98A7-9B7C6161AC21}"/>
              </a:ext>
            </a:extLst>
          </p:cNvPr>
          <p:cNvSpPr txBox="1"/>
          <p:nvPr/>
        </p:nvSpPr>
        <p:spPr>
          <a:xfrm>
            <a:off x="0" y="3454357"/>
            <a:ext cx="150995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>
              <a:buClrTx/>
            </a:pPr>
            <a:r>
              <a:rPr lang="en-US" sz="1800" kern="1200" dirty="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Week:</a:t>
            </a:r>
          </a:p>
          <a:p>
            <a:pPr algn="ctr" defTabSz="342900">
              <a:buClrTx/>
            </a:pPr>
            <a:r>
              <a:rPr lang="en-US" sz="1800" kern="1200" dirty="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4/20/2020</a:t>
            </a:r>
          </a:p>
        </p:txBody>
      </p:sp>
    </p:spTree>
    <p:extLst>
      <p:ext uri="{BB962C8B-B14F-4D97-AF65-F5344CB8AC3E}">
        <p14:creationId xmlns:p14="http://schemas.microsoft.com/office/powerpoint/2010/main" val="349539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Progress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31" y="1842197"/>
            <a:ext cx="5069011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/>
              <a:t>Waterjet – </a:t>
            </a:r>
            <a:r>
              <a:rPr lang="en-US" dirty="0"/>
              <a:t>98</a:t>
            </a:r>
            <a:r>
              <a:rPr lang="en-US"/>
              <a:t>% </a:t>
            </a:r>
            <a:r>
              <a:rPr lang="en-US" dirty="0"/>
              <a:t>(need new gear)</a:t>
            </a:r>
            <a:endParaRPr lang="en-US"/>
          </a:p>
          <a:p>
            <a:pPr marL="257175" indent="-257175"/>
            <a:r>
              <a:rPr lang="en-US">
                <a:ea typeface="+mn-lt"/>
                <a:cs typeface="+mn-lt"/>
              </a:rPr>
              <a:t>Machining: ~85% complete</a:t>
            </a:r>
          </a:p>
          <a:p>
            <a:pPr marL="257175" indent="-257175"/>
            <a:r>
              <a:rPr lang="en-US">
                <a:ea typeface="+mn-lt"/>
                <a:cs typeface="+mn-lt"/>
              </a:rPr>
              <a:t>Welding: ~50% complete</a:t>
            </a:r>
          </a:p>
          <a:p>
            <a:pPr marL="257175" indent="-257175"/>
            <a:endParaRPr lang="en-US"/>
          </a:p>
          <a:p>
            <a:pPr marL="257175" indent="-257175"/>
            <a:r>
              <a:rPr lang="en-US"/>
              <a:t>Highlights</a:t>
            </a:r>
          </a:p>
          <a:p>
            <a:pPr marL="600075" lvl="1" indent="-257175"/>
            <a:r>
              <a:rPr lang="en-US"/>
              <a:t>Rolling car ready</a:t>
            </a:r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6" name="Picture 6" descr="A picture containing person, table, man, food&#10;&#10;Description generated with very high confidence">
            <a:extLst>
              <a:ext uri="{FF2B5EF4-FFF2-40B4-BE49-F238E27FC236}">
                <a16:creationId xmlns="" xmlns:a16="http://schemas.microsoft.com/office/drawing/2014/main" id="{8193E4E6-4E48-423A-AA05-A79FE3D1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14" y="1625898"/>
            <a:ext cx="2506161" cy="3337713"/>
          </a:xfrm>
          <a:prstGeom prst="rect">
            <a:avLst/>
          </a:prstGeom>
        </p:spPr>
      </p:pic>
      <p:pic>
        <p:nvPicPr>
          <p:cNvPr id="8" name="Picture 8" descr="A picture containing person, indoor, cutting, holding&#10;&#10;Description generated with very high confidence">
            <a:extLst>
              <a:ext uri="{FF2B5EF4-FFF2-40B4-BE49-F238E27FC236}">
                <a16:creationId xmlns="" xmlns:a16="http://schemas.microsoft.com/office/drawing/2014/main" id="{14925222-EE92-4340-AC8E-ACC69C4A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845" y="1623214"/>
            <a:ext cx="2099598" cy="33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8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70585C-353B-44E6-BCDF-2D938863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Manufacturing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="" xmlns:a16="http://schemas.microsoft.com/office/drawing/2014/main" id="{031A744D-B3FB-440C-AF90-32D3BB40E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11" y="1674337"/>
            <a:ext cx="9147920" cy="3144725"/>
          </a:xfrm>
        </p:spPr>
      </p:pic>
    </p:spTree>
    <p:extLst>
      <p:ext uri="{BB962C8B-B14F-4D97-AF65-F5344CB8AC3E}">
        <p14:creationId xmlns:p14="http://schemas.microsoft.com/office/powerpoint/2010/main" val="139763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3250" y="4760624"/>
            <a:ext cx="1037675" cy="2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descr="SSC Lo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12"/>
            <a:ext cx="1003150" cy="8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l="25270" t="25814" r="18994" b="21350"/>
          <a:stretch/>
        </p:blipFill>
        <p:spPr>
          <a:xfrm>
            <a:off x="3180288" y="182700"/>
            <a:ext cx="2880927" cy="184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/>
          </a:blip>
          <a:srcRect l="6252" t="15307" r="3787" b="12858"/>
          <a:stretch/>
        </p:blipFill>
        <p:spPr>
          <a:xfrm>
            <a:off x="2099975" y="2012775"/>
            <a:ext cx="4944048" cy="2960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04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Administrative - Robert Mauge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Reached out to Nicholas from SCD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Team is likely to obtain space in SCD</a:t>
            </a:r>
            <a:endParaRPr>
              <a:solidFill>
                <a:srgbClr val="999999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■"/>
            </a:pPr>
            <a:r>
              <a:rPr lang="en-GB">
                <a:solidFill>
                  <a:srgbClr val="999999"/>
                </a:solidFill>
              </a:rPr>
              <a:t>Trisected space: assembly space, manufacturing space, office space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Build progress has been halted since March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Uncertain of when the building will open up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Bottom line: we have space, but might not be right at the start of Fall 2020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Projects lead meeting to be held this week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Going over transitional updates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Discussing what needs to be done in prep for next year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1456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38725" y="2424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GB" sz="28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Electronics Team - Moving the Car</a:t>
            </a:r>
            <a:endParaRPr sz="28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p16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8275" y="992275"/>
            <a:ext cx="5856900" cy="3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90500" algn="l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2400"/>
              <a:buChar char="•"/>
            </a:pPr>
            <a:r>
              <a:rPr lang="en-GB" sz="2400">
                <a:solidFill>
                  <a:srgbClr val="999999"/>
                </a:solidFill>
              </a:rPr>
              <a:t>Waiting on Alex from Eco Illini to proof new motor controller board</a:t>
            </a:r>
            <a:endParaRPr sz="2400">
              <a:solidFill>
                <a:srgbClr val="999999"/>
              </a:solidFill>
            </a:endParaRPr>
          </a:p>
          <a:p>
            <a:pPr marL="177800" lvl="0" indent="-190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Char char="•"/>
            </a:pPr>
            <a:r>
              <a:rPr lang="en-GB" sz="2400">
                <a:solidFill>
                  <a:srgbClr val="999999"/>
                </a:solidFill>
              </a:rPr>
              <a:t>Gave lecture on motor control theory to prep next years team</a:t>
            </a:r>
            <a:endParaRPr sz="2400">
              <a:solidFill>
                <a:srgbClr val="999999"/>
              </a:solidFill>
            </a:endParaRPr>
          </a:p>
          <a:p>
            <a:pPr marL="520700" lvl="1" indent="-215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Char char="•"/>
            </a:pPr>
            <a:r>
              <a:rPr lang="en-GB" sz="2400">
                <a:solidFill>
                  <a:srgbClr val="999999"/>
                </a:solidFill>
              </a:rPr>
              <a:t>Will follow up by walking through design decisions and calculation of current motor controller next week</a:t>
            </a:r>
            <a:endParaRPr sz="2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l="27298" t="5009" r="27203" b="5215"/>
          <a:stretch/>
        </p:blipFill>
        <p:spPr>
          <a:xfrm>
            <a:off x="5767525" y="1264150"/>
            <a:ext cx="3347676" cy="3381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6666"/>
                </a:solidFill>
              </a:rPr>
              <a:t>Composites Team - Richard Mauge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84" name="Google Shape;84;p17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Foam core carbon fiber rim design in case 2 part design fails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Machine in 2 halves, paste foam halves after machining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VARTM directly over foam after laying carbon fiber directly on foam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0612" y="2246700"/>
            <a:ext cx="4682774" cy="2686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56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E1434D-4AAF-402F-A3B5-248AC72E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Timeline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5EAF1F0-0F13-4506-8F69-BC2DE2361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3" y="1573350"/>
            <a:ext cx="4539333" cy="3370145"/>
          </a:xfrm>
        </p:spPr>
        <p:txBody>
          <a:bodyPr vert="horz" lIns="68580" tIns="34290" rIns="68580" bIns="3429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Goals for the week:</a:t>
            </a:r>
          </a:p>
          <a:p>
            <a:r>
              <a:rPr lang="en-US"/>
              <a:t>Aero, Business Leads?</a:t>
            </a:r>
          </a:p>
          <a:p>
            <a:r>
              <a:rPr lang="en-US" dirty="0"/>
              <a:t>Website Work Continues</a:t>
            </a:r>
          </a:p>
          <a:p>
            <a:pPr lvl="1" indent="-257175"/>
            <a:r>
              <a:rPr lang="en-US" dirty="0"/>
              <a:t>Team lead info</a:t>
            </a:r>
          </a:p>
          <a:p>
            <a:pPr lvl="1" indent="-257175"/>
            <a:r>
              <a:rPr lang="en-US" dirty="0"/>
              <a:t>G1-5 Info/Photos</a:t>
            </a:r>
          </a:p>
          <a:p>
            <a:pPr lvl="1" indent="-257175"/>
            <a:r>
              <a:rPr lang="en-US" dirty="0"/>
              <a:t>As polished as possible, review by 5/2/20</a:t>
            </a:r>
          </a:p>
          <a:p>
            <a:r>
              <a:rPr lang="en-US" dirty="0"/>
              <a:t>ELT 20/21 Meeting date/time secured</a:t>
            </a:r>
          </a:p>
          <a:p>
            <a:r>
              <a:rPr lang="en-US" dirty="0"/>
              <a:t>ELT (Eco Lead. Team) to Slack and Background Google Form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This week in review (TWIR):</a:t>
            </a:r>
          </a:p>
          <a:p>
            <a:pPr marL="257175" indent="-257175"/>
            <a:r>
              <a:rPr lang="en-US" dirty="0"/>
              <a:t>Mechanical Leads secure</a:t>
            </a:r>
          </a:p>
          <a:p>
            <a:pPr marL="257175" indent="-257175"/>
            <a:r>
              <a:rPr lang="en-US" dirty="0"/>
              <a:t>Treasurer and Safety officer secured</a:t>
            </a:r>
          </a:p>
          <a:p>
            <a:pPr marL="257175" indent="-257175"/>
            <a:r>
              <a:rPr lang="en-US"/>
              <a:t>Website content updated, good plan in place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3" name="Picture 4" descr="A group of people standing in a room&#10;&#10;Description generated with very high confidence">
            <a:extLst>
              <a:ext uri="{FF2B5EF4-FFF2-40B4-BE49-F238E27FC236}">
                <a16:creationId xmlns="" xmlns:a16="http://schemas.microsoft.com/office/drawing/2014/main" id="{39218EF2-7747-45A6-A64E-E3AF0ACB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1" t="16442" r="2621" b="7008"/>
          <a:stretch/>
        </p:blipFill>
        <p:spPr>
          <a:xfrm>
            <a:off x="4980652" y="1868132"/>
            <a:ext cx="3968759" cy="27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3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878615-0653-4B81-9AC8-41804470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Leadership Structure 2020-2021</a:t>
            </a:r>
          </a:p>
        </p:txBody>
      </p:sp>
      <p:graphicFrame>
        <p:nvGraphicFramePr>
          <p:cNvPr id="4" name="Diagram 4">
            <a:extLst>
              <a:ext uri="{FF2B5EF4-FFF2-40B4-BE49-F238E27FC236}">
                <a16:creationId xmlns="" xmlns:a16="http://schemas.microsoft.com/office/drawing/2014/main" id="{F8F75991-1D4F-4BD0-AA84-6A8CFFDAFDBC}"/>
              </a:ext>
            </a:extLst>
          </p:cNvPr>
          <p:cNvGraphicFramePr/>
          <p:nvPr>
            <p:extLst/>
          </p:nvPr>
        </p:nvGraphicFramePr>
        <p:xfrm>
          <a:off x="173377" y="1534060"/>
          <a:ext cx="8707348" cy="3552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2913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CE7809-AFBA-4864-ACF8-0BBC1478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ME 199 and Class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FED18C-989A-4E54-9AA0-3F8CAF64B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544714"/>
            <a:ext cx="5144111" cy="338905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In-class participation suspended</a:t>
            </a:r>
          </a:p>
          <a:p>
            <a:r>
              <a:rPr lang="en-US"/>
              <a:t>Meetings temporarily on hold</a:t>
            </a:r>
          </a:p>
          <a:p>
            <a:pPr marL="0" indent="0">
              <a:buNone/>
            </a:pPr>
            <a:r>
              <a:rPr lang="en-US">
                <a:solidFill>
                  <a:schemeClr val="accent4"/>
                </a:solidFill>
              </a:rPr>
              <a:t>Course Evaluation: (How we will evaluate/give you a grade)</a:t>
            </a:r>
          </a:p>
          <a:p>
            <a:r>
              <a:rPr lang="en-US"/>
              <a:t>Participation on projects/planning through the rest of SP 2020</a:t>
            </a:r>
          </a:p>
          <a:p>
            <a:r>
              <a:rPr lang="en-US"/>
              <a:t>Completed CAD Assemblies of projects</a:t>
            </a:r>
          </a:p>
          <a:p>
            <a:pPr lvl="1"/>
            <a:r>
              <a:rPr lang="en-US"/>
              <a:t>Email </a:t>
            </a:r>
            <a:r>
              <a:rPr lang="en-US">
                <a:hlinkClick r:id="rId2"/>
              </a:rPr>
              <a:t>skamzol2@Illinois.edu</a:t>
            </a:r>
            <a:r>
              <a:rPr lang="en-US"/>
              <a:t> for </a:t>
            </a:r>
            <a:r>
              <a:rPr lang="en-US" err="1"/>
              <a:t>Solidworks</a:t>
            </a:r>
            <a:endParaRPr lang="en-US"/>
          </a:p>
          <a:p>
            <a:pPr lvl="1"/>
            <a:r>
              <a:rPr lang="en-US"/>
              <a:t>If unable to run, see below</a:t>
            </a:r>
          </a:p>
          <a:p>
            <a:r>
              <a:rPr lang="en-US"/>
              <a:t>Team Wiki:</a:t>
            </a:r>
          </a:p>
          <a:p>
            <a:pPr lvl="1"/>
            <a:r>
              <a:rPr lang="en-US"/>
              <a:t>Post project work, information/research, methods towards completing your project, and status of project </a:t>
            </a:r>
            <a:r>
              <a:rPr lang="en-US">
                <a:sym typeface="Wingdings" panose="05000000000000000000" pitchFamily="2" charset="2"/>
              </a:rPr>
              <a:t> Why did you do what you did???</a:t>
            </a:r>
            <a:endParaRPr lang="en-US"/>
          </a:p>
          <a:p>
            <a:pPr lvl="1"/>
            <a:r>
              <a:rPr lang="en-US"/>
              <a:t>List where future development could be made (if any)</a:t>
            </a:r>
          </a:p>
          <a:p>
            <a:r>
              <a:rPr lang="en-US"/>
              <a:t>Paper: Write conclusion of where project is left at, steps needed to finish it, and rough time needed to assemble/test</a:t>
            </a:r>
          </a:p>
          <a:p>
            <a:r>
              <a:rPr lang="en-US"/>
              <a:t>Attendance: Take “Quiz”; based on these PPT’s!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005FAF-CD9B-4CED-BA5D-844A3229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" t="-340" r="16614" b="340"/>
          <a:stretch/>
        </p:blipFill>
        <p:spPr>
          <a:xfrm>
            <a:off x="5728997" y="1544715"/>
            <a:ext cx="3331028" cy="35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E641BE7-E53D-4EDB-86DC-A76FE7EB68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76FB576-CA80-4A46-AE21-57CB59E08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8ACDD95-D489-4928-ADC4-C261BEDEB5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001B4CE-DF79-4F9D-8ED5-A8AF7FC7A4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D1B22DD-9D42-447D-8986-CBC33EF25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C0FE38C7-02C1-4F3A-8E18-9A5969EAD2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47406276-C40D-4C95-9E6B-D2F8A0320E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8A094486-BD02-4DE5-8075-F655BCFCD3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830885C-51F5-418F-A00B-3A6A624649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="" xmlns:a16="http://schemas.microsoft.com/office/drawing/2014/main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84" r="-1" b="42318"/>
          <a:stretch/>
        </p:blipFill>
        <p:spPr>
          <a:xfrm>
            <a:off x="4528477" y="3232345"/>
            <a:ext cx="4573833" cy="18797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1A2BB91-46D6-4D17-A52E-0349F459FA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FA8A7F1-45AD-4152-A6F8-F8F8DFCDA6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Mechanical</a:t>
            </a: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6036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C9449C-2036-40DA-B5C0-F69532A0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Mechanical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97FC69-063F-46E8-BC27-28FA22F7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643492"/>
            <a:ext cx="4165710" cy="3267201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257175" indent="-257175"/>
            <a:r>
              <a:rPr lang="en-US"/>
              <a:t>Working on assemblies</a:t>
            </a:r>
          </a:p>
          <a:p>
            <a:pPr marL="600075" lvl="1" indent="-257175"/>
            <a:r>
              <a:rPr lang="en-US" dirty="0">
                <a:ea typeface="+mn-lt"/>
                <a:cs typeface="+mn-lt"/>
              </a:rPr>
              <a:t>Design new gear for electrics drivetrain</a:t>
            </a:r>
            <a:endParaRPr lang="en-US" dirty="0"/>
          </a:p>
          <a:p>
            <a:pPr marL="257175" indent="-257175"/>
            <a:r>
              <a:rPr lang="en-US"/>
              <a:t>Mechanical </a:t>
            </a:r>
            <a:r>
              <a:rPr lang="en-US" err="1"/>
              <a:t>Subteam</a:t>
            </a:r>
            <a:r>
              <a:rPr lang="en-US"/>
              <a:t> arrangement for next year</a:t>
            </a:r>
          </a:p>
          <a:p>
            <a:pPr marL="600075" lvl="1"/>
            <a:r>
              <a:rPr lang="en-US"/>
              <a:t>Goal: Place specialists in charge of different critical subgroups</a:t>
            </a:r>
          </a:p>
          <a:p>
            <a:pPr marL="600075" lvl="1"/>
            <a:r>
              <a:rPr lang="en-US"/>
              <a:t>Workflow plans managed between subsystem and specialist leads</a:t>
            </a:r>
          </a:p>
          <a:p>
            <a:pPr marL="600075" lvl="1"/>
            <a:r>
              <a:rPr lang="en-US"/>
              <a:t>Keep members engaged and provide central contact/chain for development</a:t>
            </a:r>
          </a:p>
          <a:p>
            <a:pPr marL="0" indent="0">
              <a:buNone/>
            </a:pPr>
            <a:r>
              <a:rPr lang="en-US" u="sng"/>
              <a:t>Structure for 2020-2021</a:t>
            </a:r>
          </a:p>
          <a:p>
            <a:pPr marL="342900" indent="-342900">
              <a:buAutoNum type="arabicPeriod"/>
            </a:pPr>
            <a:r>
              <a:rPr lang="en-US"/>
              <a:t>Mechanical Lead</a:t>
            </a:r>
          </a:p>
          <a:p>
            <a:pPr marL="685800" lvl="1">
              <a:buAutoNum type="arabicPeriod"/>
            </a:pPr>
            <a:r>
              <a:rPr lang="en-US"/>
              <a:t>Engine Lead</a:t>
            </a:r>
          </a:p>
          <a:p>
            <a:pPr marL="685800" lvl="1">
              <a:buAutoNum type="arabicPeriod"/>
            </a:pPr>
            <a:r>
              <a:rPr lang="en-US" dirty="0"/>
              <a:t>Dynamics Lead </a:t>
            </a:r>
            <a:r>
              <a:rPr lang="en-US" sz="1125" dirty="0">
                <a:ea typeface="+mn-lt"/>
                <a:cs typeface="+mn-lt"/>
              </a:rPr>
              <a:t>(Brakes/Steering)</a:t>
            </a:r>
          </a:p>
          <a:p>
            <a:pPr marL="685800" lvl="1">
              <a:buAutoNum type="arabicPeriod"/>
            </a:pPr>
            <a:r>
              <a:rPr lang="en-US"/>
              <a:t>Testing Lead</a:t>
            </a:r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4" descr="A close up of a device&#10;&#10;Description generated with high confidence">
            <a:extLst>
              <a:ext uri="{FF2B5EF4-FFF2-40B4-BE49-F238E27FC236}">
                <a16:creationId xmlns="" xmlns:a16="http://schemas.microsoft.com/office/drawing/2014/main" id="{2D902E0C-CDB6-4E12-BFB3-84C09DE9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18" y="1977618"/>
            <a:ext cx="4393095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6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E641BE7-E53D-4EDB-86DC-A76FE7EB68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76FB576-CA80-4A46-AE21-57CB59E087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8ACDD95-D489-4928-ADC4-C261BEDEB5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001B4CE-DF79-4F9D-8ED5-A8AF7FC7A4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D1B22DD-9D42-447D-8986-CBC33EF250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0FE38C7-02C1-4F3A-8E18-9A5969EAD2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47406276-C40D-4C95-9E6B-D2F8A0320E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8A094486-BD02-4DE5-8075-F655BCFCD3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830885C-51F5-418F-A00B-3A6A624649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="" xmlns:a16="http://schemas.microsoft.com/office/drawing/2014/main" id="{29B3CD59-A81D-4E90-A8A1-D9433B1FE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4" r="17942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5" descr="A picture containing room, scene&#10;&#10;Description generated with very high confidence">
            <a:extLst>
              <a:ext uri="{FF2B5EF4-FFF2-40B4-BE49-F238E27FC236}">
                <a16:creationId xmlns="" xmlns:a16="http://schemas.microsoft.com/office/drawing/2014/main" id="{604AC8C8-C29E-4CD8-92DA-8E7BDA6A4B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090" r="-1" b="22183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1A2BB91-46D6-4D17-A52E-0349F459FA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FA8A7F1-45AD-4152-A6F8-F8F8DFCDA6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EA151A-89A4-4F24-BF32-74F1467F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z="4050">
                <a:solidFill>
                  <a:schemeClr val="bg2"/>
                </a:solidFill>
              </a:rPr>
              <a:t>Electrical</a:t>
            </a:r>
          </a:p>
        </p:txBody>
      </p:sp>
      <p:pic>
        <p:nvPicPr>
          <p:cNvPr id="8" name="Picture 8" descr="A close up of a computer&#10;&#10;Description generated with high confidence">
            <a:extLst>
              <a:ext uri="{FF2B5EF4-FFF2-40B4-BE49-F238E27FC236}">
                <a16:creationId xmlns="" xmlns:a16="http://schemas.microsoft.com/office/drawing/2014/main" id="{3CE9B9CA-4D6B-4398-A356-2224FEA38D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56" r="20176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5631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2C545E-89EB-4F0C-B6F6-4D0FA913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3294B"/>
                </a:solidFill>
              </a:rPr>
              <a:t>Electrical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8A1163-BE9E-41FD-8825-4F6BE6EEA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6606790" cy="2699487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r>
              <a:rPr lang="en-US"/>
              <a:t>Shifting gears from electrical to gas for SAE</a:t>
            </a:r>
          </a:p>
          <a:p>
            <a:r>
              <a:rPr lang="en-US"/>
              <a:t>Battery manufactured</a:t>
            </a:r>
          </a:p>
          <a:p>
            <a:r>
              <a:rPr lang="en-US"/>
              <a:t>Steering wheel </a:t>
            </a:r>
            <a:r>
              <a:rPr lang="en-US" err="1"/>
              <a:t>pcb</a:t>
            </a:r>
            <a:r>
              <a:rPr lang="en-US"/>
              <a:t> design</a:t>
            </a:r>
          </a:p>
          <a:p>
            <a:r>
              <a:rPr lang="en-US"/>
              <a:t>Working on motor mounting issues</a:t>
            </a:r>
          </a:p>
          <a:p>
            <a:r>
              <a:rPr lang="en-US"/>
              <a:t>Moving back to shelved projects</a:t>
            </a:r>
          </a:p>
          <a:p>
            <a:pPr marL="0" indent="0">
              <a:buNone/>
            </a:pPr>
            <a:endParaRPr lang="en-US" dirty="0"/>
          </a:p>
          <a:p>
            <a:endParaRPr lang="en-US"/>
          </a:p>
          <a:p>
            <a:r>
              <a:rPr lang="en-US"/>
              <a:t>Alex moves to joint-Eco lead developer</a:t>
            </a:r>
          </a:p>
          <a:p>
            <a:r>
              <a:rPr lang="en-US"/>
              <a:t>New Electrics </a:t>
            </a:r>
            <a:r>
              <a:rPr lang="en-US" dirty="0" err="1"/>
              <a:t>subteam</a:t>
            </a:r>
            <a:r>
              <a:rPr lang="en-US"/>
              <a:t> lead</a:t>
            </a:r>
          </a:p>
          <a:p>
            <a:endParaRPr lang="en-US"/>
          </a:p>
        </p:txBody>
      </p:sp>
      <p:pic>
        <p:nvPicPr>
          <p:cNvPr id="4" name="Picture 4" descr="A circuit board&#10;&#10;Description generated with high confidence">
            <a:extLst>
              <a:ext uri="{FF2B5EF4-FFF2-40B4-BE49-F238E27FC236}">
                <a16:creationId xmlns="" xmlns:a16="http://schemas.microsoft.com/office/drawing/2014/main" id="{0F376520-7E1B-4EE4-BD29-E7C3AEEF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744" y="2546379"/>
            <a:ext cx="4235570" cy="25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1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="" xmlns:a16="http://schemas.microsoft.com/office/drawing/2014/main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Manufacturing</a:t>
            </a:r>
            <a:endParaRPr lang="en-US"/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="" xmlns:a16="http://schemas.microsoft.com/office/drawing/2014/main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14628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rlin">
  <a:themeElements>
    <a:clrScheme name="Eco Illini">
      <a:dk1>
        <a:srgbClr val="DADBDC"/>
      </a:dk1>
      <a:lt1>
        <a:srgbClr val="FFFFFF"/>
      </a:lt1>
      <a:dk2>
        <a:srgbClr val="13294B"/>
      </a:dk2>
      <a:lt2>
        <a:srgbClr val="E84A27"/>
      </a:lt2>
      <a:accent1>
        <a:srgbClr val="0556A5"/>
      </a:accent1>
      <a:accent2>
        <a:srgbClr val="654F25"/>
      </a:accent2>
      <a:accent3>
        <a:srgbClr val="C7A740"/>
      </a:accent3>
      <a:accent4>
        <a:srgbClr val="36AA41"/>
      </a:accent4>
      <a:accent5>
        <a:srgbClr val="B3E24A"/>
      </a:accent5>
      <a:accent6>
        <a:srgbClr val="0556A5"/>
      </a:accent6>
      <a:hlink>
        <a:srgbClr val="578BCB"/>
      </a:hlink>
      <a:folHlink>
        <a:srgbClr val="B94613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510</Words>
  <Application>Microsoft Office PowerPoint</Application>
  <PresentationFormat>On-screen Show (16:9)</PresentationFormat>
  <Paragraphs>114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Calibri Light</vt:lpstr>
      <vt:lpstr>Arial</vt:lpstr>
      <vt:lpstr>Titillium Web SemiBold</vt:lpstr>
      <vt:lpstr>Wingdings</vt:lpstr>
      <vt:lpstr>Titillium Web</vt:lpstr>
      <vt:lpstr>Titillium Web Light</vt:lpstr>
      <vt:lpstr>Trebuchet MS</vt:lpstr>
      <vt:lpstr>Calibri</vt:lpstr>
      <vt:lpstr>Office Theme</vt:lpstr>
      <vt:lpstr>Simple Dark</vt:lpstr>
      <vt:lpstr>Berlin</vt:lpstr>
      <vt:lpstr>Eco Illini Supermileage</vt:lpstr>
      <vt:lpstr>Timeline</vt:lpstr>
      <vt:lpstr>Leadership Structure 2020-2021</vt:lpstr>
      <vt:lpstr>ME 199 and Class Participation</vt:lpstr>
      <vt:lpstr>Mechanical</vt:lpstr>
      <vt:lpstr>Mechanical</vt:lpstr>
      <vt:lpstr>Electrical</vt:lpstr>
      <vt:lpstr>Electrical</vt:lpstr>
      <vt:lpstr>Manufacturing</vt:lpstr>
      <vt:lpstr>Progress</vt:lpstr>
      <vt:lpstr>Manufacturing</vt:lpstr>
      <vt:lpstr>PowerPoint Presentation</vt:lpstr>
      <vt:lpstr>Administrative - Robert Mauge</vt:lpstr>
      <vt:lpstr>Electronics Team - Moving the Car</vt:lpstr>
      <vt:lpstr>Composites Team - Richard Mauge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199</dc:title>
  <dc:creator>Mike Philpott</dc:creator>
  <cp:lastModifiedBy>Mike Philpott</cp:lastModifiedBy>
  <cp:revision>12</cp:revision>
  <dcterms:modified xsi:type="dcterms:W3CDTF">2020-04-21T20:06:27Z</dcterms:modified>
</cp:coreProperties>
</file>